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25" r:id="rId4"/>
    <p:sldMasterId id="2147483939" r:id="rId5"/>
  </p:sldMasterIdLst>
  <p:notesMasterIdLst>
    <p:notesMasterId r:id="rId9"/>
  </p:notesMasterIdLst>
  <p:sldIdLst>
    <p:sldId id="2147483085" r:id="rId6"/>
    <p:sldId id="2147483083" r:id="rId7"/>
    <p:sldId id="214748308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Oatis" initials="DO" lastIdx="2" clrIdx="0">
    <p:extLst>
      <p:ext uri="{19B8F6BF-5375-455C-9EA6-DF929625EA0E}">
        <p15:presenceInfo xmlns:p15="http://schemas.microsoft.com/office/powerpoint/2012/main" userId="be200363ff3b7b0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DF1"/>
    <a:srgbClr val="1D4E87"/>
    <a:srgbClr val="001F60"/>
    <a:srgbClr val="7A52DD"/>
    <a:srgbClr val="2BBA53"/>
    <a:srgbClr val="0070DB"/>
    <a:srgbClr val="62839F"/>
    <a:srgbClr val="FFFF5D"/>
    <a:srgbClr val="FFFF8F"/>
    <a:srgbClr val="FFFF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39" autoAdjust="0"/>
    <p:restoredTop sz="94726"/>
  </p:normalViewPr>
  <p:slideViewPr>
    <p:cSldViewPr snapToGrid="0">
      <p:cViewPr varScale="1">
        <p:scale>
          <a:sx n="119" d="100"/>
          <a:sy n="119" d="100"/>
        </p:scale>
        <p:origin x="200" y="2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34AF8E-F35A-3C48-A723-B5D4907E6600}" type="datetimeFigureOut">
              <a:rPr lang="en-US" smtClean="0"/>
              <a:t>1/13/26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B1E61C-12E9-5B42-9527-977563A4B4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047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B1E61C-12E9-5B42-9527-977563A4B46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014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mailto:name@medispend.com" TargetMode="External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02137EF-BECD-EBF5-35C4-A8BBE2EB3D29}"/>
              </a:ext>
            </a:extLst>
          </p:cNvPr>
          <p:cNvSpPr/>
          <p:nvPr userDrawn="1"/>
        </p:nvSpPr>
        <p:spPr>
          <a:xfrm rot="10800000" flipV="1">
            <a:off x="11656088" y="-5932"/>
            <a:ext cx="535912" cy="6705439"/>
          </a:xfrm>
          <a:prstGeom prst="rect">
            <a:avLst/>
          </a:prstGeom>
          <a:gradFill flip="none" rotWithShape="1">
            <a:gsLst>
              <a:gs pos="0">
                <a:srgbClr val="2BBA53"/>
              </a:gs>
              <a:gs pos="50000">
                <a:srgbClr val="7A52DD"/>
              </a:gs>
              <a:gs pos="100000">
                <a:srgbClr val="1D4E87"/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E3166E55-8BA1-45D4-8D02-B94D7FC975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34694" y="1654105"/>
            <a:ext cx="5707063" cy="830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 b="1">
                <a:solidFill>
                  <a:schemeClr val="tx1">
                    <a:lumMod val="65000"/>
                    <a:lumOff val="35000"/>
                  </a:schemeClr>
                </a:solidFill>
                <a:latin typeface="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Text Placeholder 27">
            <a:extLst>
              <a:ext uri="{FF2B5EF4-FFF2-40B4-BE49-F238E27FC236}">
                <a16:creationId xmlns:a16="http://schemas.microsoft.com/office/drawing/2014/main" id="{4E16778E-3194-38C4-057B-06BD2F3762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34693" y="2690079"/>
            <a:ext cx="5707063" cy="7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  <a:latin typeface="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0" name="Text Placeholder 27">
            <a:extLst>
              <a:ext uri="{FF2B5EF4-FFF2-40B4-BE49-F238E27FC236}">
                <a16:creationId xmlns:a16="http://schemas.microsoft.com/office/drawing/2014/main" id="{07BE5F48-6A9B-A907-394B-4656CA0C10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34693" y="3633976"/>
            <a:ext cx="5707063" cy="5662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pic>
        <p:nvPicPr>
          <p:cNvPr id="7" name="Picture 6" descr="A blue and black logo&#10;&#10;AI-generated content may be incorrect.">
            <a:extLst>
              <a:ext uri="{FF2B5EF4-FFF2-40B4-BE49-F238E27FC236}">
                <a16:creationId xmlns:a16="http://schemas.microsoft.com/office/drawing/2014/main" id="{D97F70EB-83D9-B4B8-4C8B-38F62170FC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57090" y="505232"/>
            <a:ext cx="3654470" cy="65837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6E7BA8A-FA9E-B2BB-2A20-AF3C6C25FC07}"/>
              </a:ext>
            </a:extLst>
          </p:cNvPr>
          <p:cNvSpPr/>
          <p:nvPr userDrawn="1"/>
        </p:nvSpPr>
        <p:spPr>
          <a:xfrm>
            <a:off x="0" y="6699507"/>
            <a:ext cx="12192000" cy="158496"/>
          </a:xfrm>
          <a:prstGeom prst="rect">
            <a:avLst/>
          </a:prstGeom>
          <a:gradFill>
            <a:gsLst>
              <a:gs pos="0">
                <a:srgbClr val="2BBA53"/>
              </a:gs>
              <a:gs pos="50000">
                <a:srgbClr val="7A52DD"/>
              </a:gs>
              <a:gs pos="100000">
                <a:srgbClr val="1D4E87"/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026688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02137EF-BECD-EBF5-35C4-A8BBE2EB3D29}"/>
              </a:ext>
            </a:extLst>
          </p:cNvPr>
          <p:cNvSpPr/>
          <p:nvPr userDrawn="1"/>
        </p:nvSpPr>
        <p:spPr>
          <a:xfrm rot="10800000" flipV="1">
            <a:off x="11656088" y="-5932"/>
            <a:ext cx="535912" cy="6705439"/>
          </a:xfrm>
          <a:prstGeom prst="rect">
            <a:avLst/>
          </a:prstGeom>
          <a:gradFill flip="none" rotWithShape="1">
            <a:gsLst>
              <a:gs pos="0">
                <a:srgbClr val="2BBA53"/>
              </a:gs>
              <a:gs pos="50000">
                <a:srgbClr val="7A52DD"/>
              </a:gs>
              <a:gs pos="100000">
                <a:srgbClr val="1D4E87"/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E3166E55-8BA1-45D4-8D02-B94D7FC975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2466" y="886483"/>
            <a:ext cx="5707063" cy="8309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7200" b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E7BA8A-FA9E-B2BB-2A20-AF3C6C25FC07}"/>
              </a:ext>
            </a:extLst>
          </p:cNvPr>
          <p:cNvSpPr/>
          <p:nvPr userDrawn="1"/>
        </p:nvSpPr>
        <p:spPr>
          <a:xfrm>
            <a:off x="0" y="6699507"/>
            <a:ext cx="12192000" cy="158496"/>
          </a:xfrm>
          <a:prstGeom prst="rect">
            <a:avLst/>
          </a:prstGeom>
          <a:gradFill>
            <a:gsLst>
              <a:gs pos="0">
                <a:srgbClr val="2BBA53"/>
              </a:gs>
              <a:gs pos="50000">
                <a:srgbClr val="7A52DD"/>
              </a:gs>
              <a:gs pos="100000">
                <a:srgbClr val="1D4E87"/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3" name="Picture 2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9099DC88-2DBC-0ABF-CDE8-34DE0EA931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1255" y="2561572"/>
            <a:ext cx="1829483" cy="173485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9D114EB-0015-193A-AEE8-D853FAE29D71}"/>
              </a:ext>
            </a:extLst>
          </p:cNvPr>
          <p:cNvSpPr/>
          <p:nvPr userDrawn="1"/>
        </p:nvSpPr>
        <p:spPr>
          <a:xfrm>
            <a:off x="2490090" y="4805877"/>
            <a:ext cx="7211816" cy="1165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50000"/>
              </a:lnSpc>
              <a:spcBef>
                <a:spcPts val="4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questions or follow-ups, contact: </a:t>
            </a:r>
          </a:p>
          <a:p>
            <a:pPr marL="0" marR="0" lvl="0" indent="0" algn="ctr" defTabSz="609585" rtl="0" eaLnBrk="1" fontAlgn="auto" latinLnBrk="0" hangingPunct="1">
              <a:lnSpc>
                <a:spcPct val="150000"/>
              </a:lnSpc>
              <a:spcBef>
                <a:spcPts val="4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highlight>
                  <a:srgbClr val="FFFF00"/>
                </a:highlight>
                <a:uLnTx/>
                <a:uFillTx/>
                <a:latin typeface="+mn-lt"/>
                <a:ea typeface="+mn-ea"/>
                <a:cs typeface="+mn-cs"/>
              </a:rPr>
              <a:t>NAME at 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808C8C"/>
                </a:solidFill>
                <a:effectLst/>
                <a:highlight>
                  <a:srgbClr val="FFFF00"/>
                </a:highlight>
                <a:uLnTx/>
                <a:uFillTx/>
                <a:latin typeface="+mn-lt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name@medispend.</a:t>
            </a: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highlight>
                  <a:srgbClr val="FFFF00"/>
                </a:highlight>
                <a:uLnTx/>
                <a:uFillTx/>
                <a:latin typeface="+mn-lt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highlight>
                  <a:srgbClr val="FFFF00"/>
                </a:highlight>
                <a:uLnTx/>
                <a:uFillTx/>
                <a:latin typeface="+mn-lt"/>
                <a:ea typeface="+mn-ea"/>
                <a:cs typeface="+mn-cs"/>
              </a:rPr>
              <a:t> or (xxx) xxx-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highlight>
                  <a:srgbClr val="FFFF00"/>
                </a:highlight>
                <a:uLnTx/>
                <a:uFillTx/>
                <a:latin typeface="+mn-lt"/>
                <a:ea typeface="+mn-ea"/>
                <a:cs typeface="+mn-cs"/>
              </a:rPr>
              <a:t>xxxx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highlight>
                <a:srgbClr val="FFFF00"/>
              </a:highligh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91744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or with bulle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95300" y="1371600"/>
            <a:ext cx="11201400" cy="4716650"/>
          </a:xfrm>
          <a:prstGeom prst="rect">
            <a:avLst/>
          </a:prstGeom>
        </p:spPr>
        <p:txBody>
          <a:bodyPr lIns="0" tIns="0" rIns="0">
            <a:noAutofit/>
          </a:bodyPr>
          <a:lstStyle>
            <a:lvl1pPr marL="376757" indent="-376757">
              <a:lnSpc>
                <a:spcPct val="90000"/>
              </a:lnSpc>
              <a:spcBef>
                <a:spcPts val="100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764098" indent="-302676">
              <a:lnSpc>
                <a:spcPct val="90000"/>
              </a:lnSpc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 marL="1140855" indent="-228594">
              <a:lnSpc>
                <a:spcPct val="90000"/>
              </a:lnSpc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 marL="1526079" indent="-228594">
              <a:lnSpc>
                <a:spcPct val="90000"/>
              </a:lnSpc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1754673" indent="-148163">
              <a:lnSpc>
                <a:spcPct val="90000"/>
              </a:lnSpc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B65137-B5F4-8346-B58F-7883D4B5C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0"/>
            <a:ext cx="11201399" cy="993263"/>
          </a:xfrm>
        </p:spPr>
        <p:txBody>
          <a:bodyPr lIns="0" rIns="0"/>
          <a:lstStyle>
            <a:lvl1pPr>
              <a:defRPr b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41AB2DD-C365-3B48-96C8-7F681E835A7C}"/>
              </a:ext>
            </a:extLst>
          </p:cNvPr>
          <p:cNvCxnSpPr>
            <a:cxnSpLocks/>
          </p:cNvCxnSpPr>
          <p:nvPr userDrawn="1"/>
        </p:nvCxnSpPr>
        <p:spPr>
          <a:xfrm>
            <a:off x="0" y="993261"/>
            <a:ext cx="12192000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DE038780-8E89-36CD-A16C-A66CB7FAC40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1"/>
          </p:nvPr>
        </p:nvSpPr>
        <p:spPr>
          <a:xfrm>
            <a:off x="5738534" y="6356351"/>
            <a:ext cx="710084" cy="365125"/>
          </a:xfrm>
        </p:spPr>
        <p:txBody>
          <a:bodyPr/>
          <a:lstStyle/>
          <a:p>
            <a:fld id="{C6CE3439-0B2E-DD42-A1C6-EC811F21EB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4CB5918E-C18D-52BA-DAA4-202E588ED4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2"/>
          </p:nvPr>
        </p:nvSpPr>
        <p:spPr>
          <a:xfrm>
            <a:off x="427893" y="6356350"/>
            <a:ext cx="4114800" cy="365125"/>
          </a:xfrm>
        </p:spPr>
        <p:txBody>
          <a:bodyPr/>
          <a:lstStyle/>
          <a:p>
            <a:r>
              <a:rPr lang="en-US"/>
              <a:t>Confidential - Do not distribute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477F7D-0CAB-03BB-1FD0-E754E3F4F28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6699507"/>
            <a:ext cx="12192000" cy="158496"/>
          </a:xfrm>
          <a:prstGeom prst="rect">
            <a:avLst/>
          </a:prstGeom>
          <a:gradFill>
            <a:gsLst>
              <a:gs pos="0">
                <a:srgbClr val="2BBA53"/>
              </a:gs>
              <a:gs pos="50000">
                <a:srgbClr val="7A52DD"/>
              </a:gs>
              <a:gs pos="100000">
                <a:srgbClr val="1D4E87"/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17" name="Picture 16" descr="A blue and black logo&#10;&#10;AI-generated content may be incorrect.">
            <a:extLst>
              <a:ext uri="{FF2B5EF4-FFF2-40B4-BE49-F238E27FC236}">
                <a16:creationId xmlns:a16="http://schemas.microsoft.com/office/drawing/2014/main" id="{074A68C4-B906-5556-600B-370A989F14D7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91862" y="6354430"/>
            <a:ext cx="1704837" cy="30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1263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ior with bulle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B65137-B5F4-8346-B58F-7883D4B5CFA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495300" y="0"/>
            <a:ext cx="11201399" cy="993263"/>
          </a:xfrm>
        </p:spPr>
        <p:txBody>
          <a:bodyPr lIns="0" rIns="0"/>
          <a:lstStyle>
            <a:lvl1pPr>
              <a:defRPr b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41AB2DD-C365-3B48-96C8-7F681E835A7C}"/>
              </a:ext>
            </a:extLst>
          </p:cNvPr>
          <p:cNvCxnSpPr>
            <a:cxnSpLocks/>
          </p:cNvCxnSpPr>
          <p:nvPr userDrawn="1"/>
        </p:nvCxnSpPr>
        <p:spPr>
          <a:xfrm>
            <a:off x="0" y="993261"/>
            <a:ext cx="12192000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DE038780-8E89-36CD-A16C-A66CB7FAC40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1"/>
          </p:nvPr>
        </p:nvSpPr>
        <p:spPr>
          <a:xfrm>
            <a:off x="5738534" y="6356351"/>
            <a:ext cx="710084" cy="365125"/>
          </a:xfrm>
        </p:spPr>
        <p:txBody>
          <a:bodyPr/>
          <a:lstStyle/>
          <a:p>
            <a:fld id="{C6CE3439-0B2E-DD42-A1C6-EC811F21EB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4CB5918E-C18D-52BA-DAA4-202E588ED4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2"/>
          </p:nvPr>
        </p:nvSpPr>
        <p:spPr>
          <a:xfrm>
            <a:off x="427893" y="6356350"/>
            <a:ext cx="4114800" cy="365125"/>
          </a:xfrm>
        </p:spPr>
        <p:txBody>
          <a:bodyPr/>
          <a:lstStyle/>
          <a:p>
            <a:r>
              <a:rPr lang="en-US"/>
              <a:t>Confidential - Do not distribute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477F7D-0CAB-03BB-1FD0-E754E3F4F28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6699507"/>
            <a:ext cx="12192000" cy="158496"/>
          </a:xfrm>
          <a:prstGeom prst="rect">
            <a:avLst/>
          </a:prstGeom>
          <a:gradFill>
            <a:gsLst>
              <a:gs pos="0">
                <a:srgbClr val="2BBA53"/>
              </a:gs>
              <a:gs pos="50000">
                <a:srgbClr val="7A52DD"/>
              </a:gs>
              <a:gs pos="100000">
                <a:srgbClr val="1D4E87"/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17" name="Picture 16" descr="A blue and black logo&#10;&#10;AI-generated content may be incorrect.">
            <a:extLst>
              <a:ext uri="{FF2B5EF4-FFF2-40B4-BE49-F238E27FC236}">
                <a16:creationId xmlns:a16="http://schemas.microsoft.com/office/drawing/2014/main" id="{074A68C4-B906-5556-600B-370A989F14D7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91862" y="6354430"/>
            <a:ext cx="1704837" cy="307138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FC1DAAFE-E81E-9469-B878-B722EF486A24}"/>
              </a:ext>
            </a:extLst>
          </p:cNvPr>
          <p:cNvGrpSpPr/>
          <p:nvPr userDrawn="1"/>
        </p:nvGrpSpPr>
        <p:grpSpPr>
          <a:xfrm>
            <a:off x="645276" y="2256369"/>
            <a:ext cx="10899025" cy="3866671"/>
            <a:chOff x="645276" y="2191053"/>
            <a:chExt cx="10899025" cy="3866671"/>
          </a:xfrm>
        </p:grpSpPr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E3E7A866-EEAA-CD44-55C4-BD5EE32405E9}"/>
                </a:ext>
              </a:extLst>
            </p:cNvPr>
            <p:cNvSpPr/>
            <p:nvPr/>
          </p:nvSpPr>
          <p:spPr>
            <a:xfrm>
              <a:off x="647701" y="2191053"/>
              <a:ext cx="10896600" cy="3866671"/>
            </a:xfrm>
            <a:prstGeom prst="roundRect">
              <a:avLst>
                <a:gd name="adj" fmla="val 6819"/>
              </a:avLst>
            </a:prstGeom>
            <a:solidFill>
              <a:schemeClr val="bg1"/>
            </a:soli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07D1A16C-C3FF-56C0-CE30-1991681C8DB1}"/>
                </a:ext>
              </a:extLst>
            </p:cNvPr>
            <p:cNvSpPr/>
            <p:nvPr/>
          </p:nvSpPr>
          <p:spPr>
            <a:xfrm>
              <a:off x="647701" y="5313483"/>
              <a:ext cx="10896600" cy="744241"/>
            </a:xfrm>
            <a:custGeom>
              <a:avLst/>
              <a:gdLst>
                <a:gd name="connsiteX0" fmla="*/ 0 w 10896600"/>
                <a:gd name="connsiteY0" fmla="*/ 0 h 744241"/>
                <a:gd name="connsiteX1" fmla="*/ 278888 w 10896600"/>
                <a:gd name="connsiteY1" fmla="*/ 278888 h 744241"/>
                <a:gd name="connsiteX2" fmla="*/ 10617712 w 10896600"/>
                <a:gd name="connsiteY2" fmla="*/ 278888 h 744241"/>
                <a:gd name="connsiteX3" fmla="*/ 10896600 w 10896600"/>
                <a:gd name="connsiteY3" fmla="*/ 0 h 744241"/>
                <a:gd name="connsiteX4" fmla="*/ 10896600 w 10896600"/>
                <a:gd name="connsiteY4" fmla="*/ 465353 h 744241"/>
                <a:gd name="connsiteX5" fmla="*/ 10617712 w 10896600"/>
                <a:gd name="connsiteY5" fmla="*/ 744241 h 744241"/>
                <a:gd name="connsiteX6" fmla="*/ 278888 w 10896600"/>
                <a:gd name="connsiteY6" fmla="*/ 744241 h 744241"/>
                <a:gd name="connsiteX7" fmla="*/ 0 w 10896600"/>
                <a:gd name="connsiteY7" fmla="*/ 465353 h 744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896600" h="744241">
                  <a:moveTo>
                    <a:pt x="0" y="0"/>
                  </a:moveTo>
                  <a:cubicBezTo>
                    <a:pt x="0" y="154026"/>
                    <a:pt x="124862" y="278888"/>
                    <a:pt x="278888" y="278888"/>
                  </a:cubicBezTo>
                  <a:lnTo>
                    <a:pt x="10617712" y="278888"/>
                  </a:lnTo>
                  <a:cubicBezTo>
                    <a:pt x="10771738" y="278888"/>
                    <a:pt x="10896600" y="154026"/>
                    <a:pt x="10896600" y="0"/>
                  </a:cubicBezTo>
                  <a:lnTo>
                    <a:pt x="10896600" y="465353"/>
                  </a:lnTo>
                  <a:cubicBezTo>
                    <a:pt x="10896600" y="619379"/>
                    <a:pt x="10771738" y="744241"/>
                    <a:pt x="10617712" y="744241"/>
                  </a:cubicBezTo>
                  <a:lnTo>
                    <a:pt x="278888" y="744241"/>
                  </a:lnTo>
                  <a:cubicBezTo>
                    <a:pt x="124862" y="744241"/>
                    <a:pt x="0" y="619379"/>
                    <a:pt x="0" y="465353"/>
                  </a:cubicBezTo>
                  <a:close/>
                </a:path>
              </a:pathLst>
            </a:custGeom>
            <a:solidFill>
              <a:schemeClr val="tx2"/>
            </a:soli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27DD09A-F885-BE3A-5C1C-75A256D1B42B}"/>
                </a:ext>
              </a:extLst>
            </p:cNvPr>
            <p:cNvSpPr txBox="1"/>
            <p:nvPr/>
          </p:nvSpPr>
          <p:spPr>
            <a:xfrm>
              <a:off x="4394948" y="5659035"/>
              <a:ext cx="36680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Calibri" panose="020F0502020204030204" pitchFamily="34" charset="0"/>
                </a:rPr>
                <a:t>WHITE-GLOVE SERVICE AND SUPPORT</a:t>
              </a:r>
            </a:p>
          </p:txBody>
        </p:sp>
        <p:pic>
          <p:nvPicPr>
            <p:cNvPr id="58" name="Graphic 57">
              <a:extLst>
                <a:ext uri="{FF2B5EF4-FFF2-40B4-BE49-F238E27FC236}">
                  <a16:creationId xmlns:a16="http://schemas.microsoft.com/office/drawing/2014/main" id="{F1CEB7EB-6FEB-E207-4517-803D0F221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250871" y="5677156"/>
              <a:ext cx="302313" cy="302313"/>
            </a:xfrm>
            <a:prstGeom prst="rect">
              <a:avLst/>
            </a:prstGeom>
          </p:spPr>
        </p:pic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66A2A46E-3AA2-C1C9-C667-E13DDE78F8B9}"/>
                </a:ext>
              </a:extLst>
            </p:cNvPr>
            <p:cNvSpPr/>
            <p:nvPr/>
          </p:nvSpPr>
          <p:spPr>
            <a:xfrm>
              <a:off x="645276" y="2191053"/>
              <a:ext cx="10896600" cy="3866671"/>
            </a:xfrm>
            <a:prstGeom prst="roundRect">
              <a:avLst>
                <a:gd name="adj" fmla="val 6819"/>
              </a:avLst>
            </a:prstGeom>
            <a:noFill/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B4B6CC2-349C-2320-0AEF-816378ACB2D8}"/>
              </a:ext>
            </a:extLst>
          </p:cNvPr>
          <p:cNvGrpSpPr/>
          <p:nvPr userDrawn="1"/>
        </p:nvGrpSpPr>
        <p:grpSpPr>
          <a:xfrm>
            <a:off x="3005048" y="1490898"/>
            <a:ext cx="2014857" cy="3961842"/>
            <a:chOff x="7174297" y="1425582"/>
            <a:chExt cx="2014857" cy="3961842"/>
          </a:xfrm>
        </p:grpSpPr>
        <p:sp>
          <p:nvSpPr>
            <p:cNvPr id="61" name="Freeform 46">
              <a:extLst>
                <a:ext uri="{FF2B5EF4-FFF2-40B4-BE49-F238E27FC236}">
                  <a16:creationId xmlns:a16="http://schemas.microsoft.com/office/drawing/2014/main" id="{E1BEF77C-E9A4-80DD-551D-53B2666D2E6C}"/>
                </a:ext>
              </a:extLst>
            </p:cNvPr>
            <p:cNvSpPr/>
            <p:nvPr/>
          </p:nvSpPr>
          <p:spPr>
            <a:xfrm>
              <a:off x="7174297" y="2739234"/>
              <a:ext cx="2014857" cy="2648190"/>
            </a:xfrm>
            <a:custGeom>
              <a:avLst/>
              <a:gdLst/>
              <a:ahLst/>
              <a:cxnLst/>
              <a:rect l="l" t="t" r="r" b="b"/>
              <a:pathLst>
                <a:path w="719649" h="956200">
                  <a:moveTo>
                    <a:pt x="0" y="0"/>
                  </a:moveTo>
                  <a:lnTo>
                    <a:pt x="719649" y="0"/>
                  </a:lnTo>
                  <a:lnTo>
                    <a:pt x="719649" y="956200"/>
                  </a:lnTo>
                  <a:lnTo>
                    <a:pt x="0" y="956200"/>
                  </a:lnTo>
                  <a:close/>
                </a:path>
              </a:pathLst>
            </a:custGeom>
            <a:solidFill>
              <a:srgbClr val="6B8EAC">
                <a:alpha val="14332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23">
              <a:extLst>
                <a:ext uri="{FF2B5EF4-FFF2-40B4-BE49-F238E27FC236}">
                  <a16:creationId xmlns:a16="http://schemas.microsoft.com/office/drawing/2014/main" id="{EE5C1BE9-6864-4826-863E-87493E0D005A}"/>
                </a:ext>
              </a:extLst>
            </p:cNvPr>
            <p:cNvSpPr/>
            <p:nvPr/>
          </p:nvSpPr>
          <p:spPr>
            <a:xfrm>
              <a:off x="7174782" y="1862180"/>
              <a:ext cx="2010134" cy="1143539"/>
            </a:xfrm>
            <a:custGeom>
              <a:avLst/>
              <a:gdLst/>
              <a:ahLst/>
              <a:cxnLst/>
              <a:rect l="l" t="t" r="r" b="b"/>
              <a:pathLst>
                <a:path w="1166163" h="788299">
                  <a:moveTo>
                    <a:pt x="1166163" y="0"/>
                  </a:moveTo>
                  <a:lnTo>
                    <a:pt x="1166163" y="673999"/>
                  </a:lnTo>
                  <a:lnTo>
                    <a:pt x="583081" y="788299"/>
                  </a:lnTo>
                  <a:lnTo>
                    <a:pt x="0" y="673999"/>
                  </a:lnTo>
                  <a:lnTo>
                    <a:pt x="0" y="0"/>
                  </a:lnTo>
                  <a:lnTo>
                    <a:pt x="1166163" y="0"/>
                  </a:lnTo>
                  <a:close/>
                </a:path>
              </a:pathLst>
            </a:custGeom>
            <a:solidFill>
              <a:srgbClr val="0397B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Freeform 26">
              <a:extLst>
                <a:ext uri="{FF2B5EF4-FFF2-40B4-BE49-F238E27FC236}">
                  <a16:creationId xmlns:a16="http://schemas.microsoft.com/office/drawing/2014/main" id="{3DE330EE-C61D-49FA-EB0A-1399AC861A13}"/>
                </a:ext>
              </a:extLst>
            </p:cNvPr>
            <p:cNvSpPr/>
            <p:nvPr/>
          </p:nvSpPr>
          <p:spPr>
            <a:xfrm>
              <a:off x="7766046" y="1425582"/>
              <a:ext cx="822257" cy="822258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chemeClr val="bg1"/>
            </a:solidFill>
            <a:ln w="38100" cap="sq">
              <a:solidFill>
                <a:srgbClr val="0397B2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TextBox 55">
              <a:extLst>
                <a:ext uri="{FF2B5EF4-FFF2-40B4-BE49-F238E27FC236}">
                  <a16:creationId xmlns:a16="http://schemas.microsoft.com/office/drawing/2014/main" id="{33A282A9-8736-2CDE-D575-0807662EC378}"/>
                </a:ext>
              </a:extLst>
            </p:cNvPr>
            <p:cNvSpPr txBox="1"/>
            <p:nvPr/>
          </p:nvSpPr>
          <p:spPr>
            <a:xfrm>
              <a:off x="7379491" y="2325364"/>
              <a:ext cx="1522962" cy="4154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none" strike="noStrike" kern="1200" cap="none" spc="97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  <a:sym typeface="Century Gothic Paneuropean Bold"/>
                </a:rPr>
                <a:t>COMMERCIAL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none" strike="noStrike" kern="1200" cap="none" spc="97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  <a:sym typeface="Century Gothic Paneuropean Bold"/>
                </a:rPr>
                <a:t>COMPLIANCE</a:t>
              </a:r>
            </a:p>
          </p:txBody>
        </p:sp>
        <p:sp>
          <p:nvSpPr>
            <p:cNvPr id="65" name="TextBox 56">
              <a:extLst>
                <a:ext uri="{FF2B5EF4-FFF2-40B4-BE49-F238E27FC236}">
                  <a16:creationId xmlns:a16="http://schemas.microsoft.com/office/drawing/2014/main" id="{93ABB895-F40E-EF99-B712-429C5D4D1C77}"/>
                </a:ext>
              </a:extLst>
            </p:cNvPr>
            <p:cNvSpPr txBox="1"/>
            <p:nvPr/>
          </p:nvSpPr>
          <p:spPr>
            <a:xfrm>
              <a:off x="7176434" y="3131371"/>
              <a:ext cx="1999234" cy="18415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Century Gothic Paneuropean"/>
                </a:rPr>
                <a:t>Spend Transparency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Century Gothic Paneuropean"/>
                </a:rPr>
                <a:t>Stakeholder Engagement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Century Gothic Paneuropean"/>
                </a:rPr>
                <a:t>Global Compliance Digest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Century Gothic Paneuropean"/>
                </a:rPr>
                <a:t>3rd Party Due Diligence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Century Gothic Paneuropean"/>
                </a:rPr>
                <a:t>Conflict of Interest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Century Gothic Paneuropean"/>
                </a:rPr>
                <a:t>Risk Monitoring</a:t>
              </a:r>
            </a:p>
          </p:txBody>
        </p:sp>
        <p:pic>
          <p:nvPicPr>
            <p:cNvPr id="66" name="Graphic 65">
              <a:extLst>
                <a:ext uri="{FF2B5EF4-FFF2-40B4-BE49-F238E27FC236}">
                  <a16:creationId xmlns:a16="http://schemas.microsoft.com/office/drawing/2014/main" id="{3A2E50D0-FA89-E32B-B850-64E0A22168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870828" y="1609959"/>
              <a:ext cx="610445" cy="468423"/>
            </a:xfrm>
            <a:prstGeom prst="rect">
              <a:avLst/>
            </a:prstGeom>
          </p:spPr>
        </p:pic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25BBEBE2-6BF3-CCA1-6836-CD3B6C4FD83D}"/>
              </a:ext>
            </a:extLst>
          </p:cNvPr>
          <p:cNvGrpSpPr/>
          <p:nvPr userDrawn="1"/>
        </p:nvGrpSpPr>
        <p:grpSpPr>
          <a:xfrm>
            <a:off x="9262230" y="1490898"/>
            <a:ext cx="2014857" cy="3959573"/>
            <a:chOff x="9262230" y="1425582"/>
            <a:chExt cx="2014857" cy="3959573"/>
          </a:xfrm>
        </p:grpSpPr>
        <p:sp>
          <p:nvSpPr>
            <p:cNvPr id="68" name="Freeform 72">
              <a:extLst>
                <a:ext uri="{FF2B5EF4-FFF2-40B4-BE49-F238E27FC236}">
                  <a16:creationId xmlns:a16="http://schemas.microsoft.com/office/drawing/2014/main" id="{ADC78925-3188-8061-B64C-6300E353E6F7}"/>
                </a:ext>
              </a:extLst>
            </p:cNvPr>
            <p:cNvSpPr/>
            <p:nvPr/>
          </p:nvSpPr>
          <p:spPr>
            <a:xfrm>
              <a:off x="9262231" y="2736965"/>
              <a:ext cx="2014856" cy="2648190"/>
            </a:xfrm>
            <a:custGeom>
              <a:avLst/>
              <a:gdLst/>
              <a:ahLst/>
              <a:cxnLst/>
              <a:rect l="l" t="t" r="r" b="b"/>
              <a:pathLst>
                <a:path w="719649" h="956200">
                  <a:moveTo>
                    <a:pt x="0" y="0"/>
                  </a:moveTo>
                  <a:lnTo>
                    <a:pt x="719649" y="0"/>
                  </a:lnTo>
                  <a:lnTo>
                    <a:pt x="719649" y="956200"/>
                  </a:lnTo>
                  <a:lnTo>
                    <a:pt x="0" y="956200"/>
                  </a:lnTo>
                  <a:close/>
                </a:path>
              </a:pathLst>
            </a:custGeom>
            <a:solidFill>
              <a:srgbClr val="51BA6F">
                <a:alpha val="13000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23">
              <a:extLst>
                <a:ext uri="{FF2B5EF4-FFF2-40B4-BE49-F238E27FC236}">
                  <a16:creationId xmlns:a16="http://schemas.microsoft.com/office/drawing/2014/main" id="{105B6264-8B9A-39C9-7109-0A004E13952E}"/>
                </a:ext>
              </a:extLst>
            </p:cNvPr>
            <p:cNvSpPr/>
            <p:nvPr/>
          </p:nvSpPr>
          <p:spPr>
            <a:xfrm>
              <a:off x="9266469" y="1862180"/>
              <a:ext cx="2010134" cy="1143539"/>
            </a:xfrm>
            <a:custGeom>
              <a:avLst/>
              <a:gdLst/>
              <a:ahLst/>
              <a:cxnLst/>
              <a:rect l="l" t="t" r="r" b="b"/>
              <a:pathLst>
                <a:path w="1166163" h="788299">
                  <a:moveTo>
                    <a:pt x="1166163" y="0"/>
                  </a:moveTo>
                  <a:lnTo>
                    <a:pt x="1166163" y="673999"/>
                  </a:lnTo>
                  <a:lnTo>
                    <a:pt x="583081" y="788299"/>
                  </a:lnTo>
                  <a:lnTo>
                    <a:pt x="0" y="673999"/>
                  </a:lnTo>
                  <a:lnTo>
                    <a:pt x="0" y="0"/>
                  </a:lnTo>
                  <a:lnTo>
                    <a:pt x="1166163" y="0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Freeform 26">
              <a:extLst>
                <a:ext uri="{FF2B5EF4-FFF2-40B4-BE49-F238E27FC236}">
                  <a16:creationId xmlns:a16="http://schemas.microsoft.com/office/drawing/2014/main" id="{3944B9A6-4E34-3AC8-D297-940E06964C00}"/>
                </a:ext>
              </a:extLst>
            </p:cNvPr>
            <p:cNvSpPr/>
            <p:nvPr/>
          </p:nvSpPr>
          <p:spPr>
            <a:xfrm>
              <a:off x="9857733" y="1425582"/>
              <a:ext cx="822257" cy="822258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chemeClr val="bg1"/>
            </a:solidFill>
            <a:ln w="38100" cap="sq">
              <a:solidFill>
                <a:schemeClr val="accent1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TextBox 81">
              <a:extLst>
                <a:ext uri="{FF2B5EF4-FFF2-40B4-BE49-F238E27FC236}">
                  <a16:creationId xmlns:a16="http://schemas.microsoft.com/office/drawing/2014/main" id="{4376FBD7-6098-6D24-A85D-EAA6980EA8DF}"/>
                </a:ext>
              </a:extLst>
            </p:cNvPr>
            <p:cNvSpPr txBox="1"/>
            <p:nvPr/>
          </p:nvSpPr>
          <p:spPr>
            <a:xfrm>
              <a:off x="9508178" y="2334215"/>
              <a:ext cx="1522962" cy="4154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none" strike="noStrike" kern="1200" cap="none" spc="97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  <a:sym typeface="Century Gothic Paneuropean Bold"/>
                </a:rPr>
                <a:t>REVENUE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none" strike="noStrike" kern="1200" cap="none" spc="97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  <a:sym typeface="Century Gothic Paneuropean Bold"/>
                </a:rPr>
                <a:t>MANAGEMENT</a:t>
              </a:r>
            </a:p>
          </p:txBody>
        </p:sp>
        <p:sp>
          <p:nvSpPr>
            <p:cNvPr id="72" name="TextBox 82">
              <a:extLst>
                <a:ext uri="{FF2B5EF4-FFF2-40B4-BE49-F238E27FC236}">
                  <a16:creationId xmlns:a16="http://schemas.microsoft.com/office/drawing/2014/main" id="{B6A27B45-B9ED-E9FA-C35E-0F1D006B1E57}"/>
                </a:ext>
              </a:extLst>
            </p:cNvPr>
            <p:cNvSpPr txBox="1"/>
            <p:nvPr/>
          </p:nvSpPr>
          <p:spPr>
            <a:xfrm>
              <a:off x="9262230" y="3159444"/>
              <a:ext cx="2001812" cy="171329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Century Gothic Paneuropean"/>
                </a:rPr>
                <a:t>Revenue Leakage</a:t>
              </a:r>
              <a:br>
                <a:rPr kumimoji="0" lang="en-US" sz="13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Century Gothic Paneuropean"/>
                </a:rPr>
              </a:br>
              <a:r>
                <a:rPr kumimoji="0" lang="en-US" sz="13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Century Gothic Paneuropean"/>
                </a:rPr>
                <a:t>Prevention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Century Gothic Paneuropean"/>
                </a:rPr>
                <a:t>Pricing Management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Century Gothic Paneuropean"/>
                </a:rPr>
                <a:t>Price Transparency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Century Gothic Paneuropean"/>
                </a:rPr>
                <a:t>Revenue Analytics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Century Gothic Paneuropean"/>
                </a:rPr>
                <a:t>Market Intelligence</a:t>
              </a:r>
            </a:p>
          </p:txBody>
        </p:sp>
        <p:pic>
          <p:nvPicPr>
            <p:cNvPr id="73" name="Graphic 72">
              <a:extLst>
                <a:ext uri="{FF2B5EF4-FFF2-40B4-BE49-F238E27FC236}">
                  <a16:creationId xmlns:a16="http://schemas.microsoft.com/office/drawing/2014/main" id="{633160A0-09EA-E4C7-4AD9-A99DE3CA9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015070" y="1582802"/>
              <a:ext cx="504146" cy="476018"/>
            </a:xfrm>
            <a:prstGeom prst="rect">
              <a:avLst/>
            </a:prstGeom>
          </p:spPr>
        </p:pic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2645CB87-34FC-19BE-7B3B-0574787AFCE3}"/>
              </a:ext>
            </a:extLst>
          </p:cNvPr>
          <p:cNvGrpSpPr/>
          <p:nvPr userDrawn="1"/>
        </p:nvGrpSpPr>
        <p:grpSpPr>
          <a:xfrm>
            <a:off x="913350" y="1490898"/>
            <a:ext cx="2014856" cy="3957051"/>
            <a:chOff x="913350" y="1425582"/>
            <a:chExt cx="2014856" cy="3957051"/>
          </a:xfrm>
        </p:grpSpPr>
        <p:sp>
          <p:nvSpPr>
            <p:cNvPr id="75" name="Freeform 59">
              <a:extLst>
                <a:ext uri="{FF2B5EF4-FFF2-40B4-BE49-F238E27FC236}">
                  <a16:creationId xmlns:a16="http://schemas.microsoft.com/office/drawing/2014/main" id="{47138F4B-83A1-B2DD-645B-110879A11A0C}"/>
                </a:ext>
              </a:extLst>
            </p:cNvPr>
            <p:cNvSpPr/>
            <p:nvPr/>
          </p:nvSpPr>
          <p:spPr>
            <a:xfrm>
              <a:off x="913350" y="2734443"/>
              <a:ext cx="2014856" cy="2648190"/>
            </a:xfrm>
            <a:custGeom>
              <a:avLst/>
              <a:gdLst/>
              <a:ahLst/>
              <a:cxnLst/>
              <a:rect l="l" t="t" r="r" b="b"/>
              <a:pathLst>
                <a:path w="719649" h="956200">
                  <a:moveTo>
                    <a:pt x="0" y="0"/>
                  </a:moveTo>
                  <a:lnTo>
                    <a:pt x="719649" y="0"/>
                  </a:lnTo>
                  <a:lnTo>
                    <a:pt x="719649" y="956200"/>
                  </a:lnTo>
                  <a:lnTo>
                    <a:pt x="0" y="956200"/>
                  </a:lnTo>
                  <a:close/>
                </a:path>
              </a:pathLst>
            </a:custGeom>
            <a:solidFill>
              <a:srgbClr val="531B93">
                <a:alpha val="18210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23">
              <a:extLst>
                <a:ext uri="{FF2B5EF4-FFF2-40B4-BE49-F238E27FC236}">
                  <a16:creationId xmlns:a16="http://schemas.microsoft.com/office/drawing/2014/main" id="{CD2B10C0-B25B-1621-1F1B-7214CD11419D}"/>
                </a:ext>
              </a:extLst>
            </p:cNvPr>
            <p:cNvSpPr/>
            <p:nvPr/>
          </p:nvSpPr>
          <p:spPr>
            <a:xfrm>
              <a:off x="913941" y="1862180"/>
              <a:ext cx="2010134" cy="1143539"/>
            </a:xfrm>
            <a:custGeom>
              <a:avLst/>
              <a:gdLst/>
              <a:ahLst/>
              <a:cxnLst/>
              <a:rect l="l" t="t" r="r" b="b"/>
              <a:pathLst>
                <a:path w="1166163" h="788299">
                  <a:moveTo>
                    <a:pt x="1166163" y="0"/>
                  </a:moveTo>
                  <a:lnTo>
                    <a:pt x="1166163" y="673999"/>
                  </a:lnTo>
                  <a:lnTo>
                    <a:pt x="583081" y="788299"/>
                  </a:lnTo>
                  <a:lnTo>
                    <a:pt x="0" y="673999"/>
                  </a:lnTo>
                  <a:lnTo>
                    <a:pt x="0" y="0"/>
                  </a:lnTo>
                  <a:lnTo>
                    <a:pt x="1166163" y="0"/>
                  </a:lnTo>
                  <a:close/>
                </a:path>
              </a:pathLst>
            </a:custGeom>
            <a:solidFill>
              <a:srgbClr val="8966AD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26">
              <a:extLst>
                <a:ext uri="{FF2B5EF4-FFF2-40B4-BE49-F238E27FC236}">
                  <a16:creationId xmlns:a16="http://schemas.microsoft.com/office/drawing/2014/main" id="{6ED45B38-E824-6019-5247-FBAA1670D98E}"/>
                </a:ext>
              </a:extLst>
            </p:cNvPr>
            <p:cNvSpPr/>
            <p:nvPr/>
          </p:nvSpPr>
          <p:spPr>
            <a:xfrm>
              <a:off x="1505205" y="1425582"/>
              <a:ext cx="822257" cy="822258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chemeClr val="bg1"/>
            </a:solidFill>
            <a:ln w="38100" cap="sq">
              <a:solidFill>
                <a:srgbClr val="8966AD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TextBox 68">
              <a:extLst>
                <a:ext uri="{FF2B5EF4-FFF2-40B4-BE49-F238E27FC236}">
                  <a16:creationId xmlns:a16="http://schemas.microsoft.com/office/drawing/2014/main" id="{E1C010B5-FEF6-3857-3291-AE25FBAD7A6F}"/>
                </a:ext>
              </a:extLst>
            </p:cNvPr>
            <p:cNvSpPr txBox="1"/>
            <p:nvPr/>
          </p:nvSpPr>
          <p:spPr>
            <a:xfrm>
              <a:off x="1153495" y="2328764"/>
              <a:ext cx="1522962" cy="4154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none" strike="noStrike" kern="1200" cap="none" spc="97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Century Gothic Paneuropean Bold"/>
                  <a:cs typeface="Century Gothic Paneuropean Bold"/>
                  <a:sym typeface="Century Gothic Paneuropean Bold"/>
                </a:rPr>
                <a:t>REGULATORY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none" strike="noStrike" kern="1200" cap="none" spc="97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Century Gothic Paneuropean Bold"/>
                  <a:cs typeface="Century Gothic Paneuropean Bold"/>
                  <a:sym typeface="Century Gothic Paneuropean Bold"/>
                </a:rPr>
                <a:t>COMPLIANCE</a:t>
              </a:r>
            </a:p>
          </p:txBody>
        </p:sp>
        <p:sp>
          <p:nvSpPr>
            <p:cNvPr id="79" name="TextBox 69">
              <a:extLst>
                <a:ext uri="{FF2B5EF4-FFF2-40B4-BE49-F238E27FC236}">
                  <a16:creationId xmlns:a16="http://schemas.microsoft.com/office/drawing/2014/main" id="{7CD6B1B6-715D-B883-C741-D2E21E1BC97A}"/>
                </a:ext>
              </a:extLst>
            </p:cNvPr>
            <p:cNvSpPr txBox="1"/>
            <p:nvPr/>
          </p:nvSpPr>
          <p:spPr>
            <a:xfrm>
              <a:off x="1079727" y="3127470"/>
              <a:ext cx="1680684" cy="125675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/>
                  <a:ea typeface="Century Gothic Paneuropean"/>
                  <a:cs typeface="Century Gothic Paneuropean"/>
                  <a:sym typeface="Century Gothic Paneuropean"/>
                </a:rPr>
                <a:t>Clinical Transparency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/>
                  <a:ea typeface="Century Gothic Paneuropean"/>
                  <a:cs typeface="Century Gothic Paneuropean"/>
                  <a:sym typeface="Century Gothic Paneuropean"/>
                </a:rPr>
                <a:t>CIM: Confidential Information Management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/>
                  <a:ea typeface="Century Gothic Paneuropean"/>
                  <a:cs typeface="Century Gothic Paneuropean"/>
                  <a:sym typeface="Century Gothic Paneuropean"/>
                </a:rPr>
                <a:t>Managed Services </a:t>
              </a:r>
            </a:p>
          </p:txBody>
        </p:sp>
        <p:pic>
          <p:nvPicPr>
            <p:cNvPr id="80" name="Graphic 79">
              <a:extLst>
                <a:ext uri="{FF2B5EF4-FFF2-40B4-BE49-F238E27FC236}">
                  <a16:creationId xmlns:a16="http://schemas.microsoft.com/office/drawing/2014/main" id="{6F971531-FA9E-41EB-2684-D34C488B5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705442" y="1582369"/>
              <a:ext cx="417357" cy="502243"/>
            </a:xfrm>
            <a:prstGeom prst="rect">
              <a:avLst/>
            </a:prstGeom>
          </p:spPr>
        </p:pic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72300A8B-B843-9904-6412-88C3DE00EEFF}"/>
              </a:ext>
            </a:extLst>
          </p:cNvPr>
          <p:cNvGrpSpPr/>
          <p:nvPr userDrawn="1"/>
        </p:nvGrpSpPr>
        <p:grpSpPr>
          <a:xfrm>
            <a:off x="7180668" y="1490898"/>
            <a:ext cx="2014858" cy="3959010"/>
            <a:chOff x="2999274" y="1425582"/>
            <a:chExt cx="2014858" cy="3959010"/>
          </a:xfrm>
        </p:grpSpPr>
        <p:sp>
          <p:nvSpPr>
            <p:cNvPr id="82" name="Freeform 20">
              <a:extLst>
                <a:ext uri="{FF2B5EF4-FFF2-40B4-BE49-F238E27FC236}">
                  <a16:creationId xmlns:a16="http://schemas.microsoft.com/office/drawing/2014/main" id="{3F790798-9C4A-197F-E74D-62D347EB5959}"/>
                </a:ext>
              </a:extLst>
            </p:cNvPr>
            <p:cNvSpPr/>
            <p:nvPr/>
          </p:nvSpPr>
          <p:spPr>
            <a:xfrm>
              <a:off x="2999274" y="2736402"/>
              <a:ext cx="2014856" cy="2648190"/>
            </a:xfrm>
            <a:custGeom>
              <a:avLst/>
              <a:gdLst/>
              <a:ahLst/>
              <a:cxnLst/>
              <a:rect l="l" t="t" r="r" b="b"/>
              <a:pathLst>
                <a:path w="719649" h="956200">
                  <a:moveTo>
                    <a:pt x="0" y="0"/>
                  </a:moveTo>
                  <a:lnTo>
                    <a:pt x="719649" y="0"/>
                  </a:lnTo>
                  <a:lnTo>
                    <a:pt x="719649" y="956200"/>
                  </a:lnTo>
                  <a:lnTo>
                    <a:pt x="0" y="956200"/>
                  </a:lnTo>
                  <a:close/>
                </a:path>
              </a:pathLst>
            </a:custGeom>
            <a:solidFill>
              <a:srgbClr val="6B8EAC">
                <a:alpha val="13000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Freeform 23">
              <a:extLst>
                <a:ext uri="{FF2B5EF4-FFF2-40B4-BE49-F238E27FC236}">
                  <a16:creationId xmlns:a16="http://schemas.microsoft.com/office/drawing/2014/main" id="{7423194A-C34B-4D22-123C-613E317B57AA}"/>
                </a:ext>
              </a:extLst>
            </p:cNvPr>
            <p:cNvSpPr/>
            <p:nvPr/>
          </p:nvSpPr>
          <p:spPr>
            <a:xfrm>
              <a:off x="3003998" y="1862180"/>
              <a:ext cx="2010134" cy="1143539"/>
            </a:xfrm>
            <a:custGeom>
              <a:avLst/>
              <a:gdLst/>
              <a:ahLst/>
              <a:cxnLst/>
              <a:rect l="l" t="t" r="r" b="b"/>
              <a:pathLst>
                <a:path w="1166163" h="788299">
                  <a:moveTo>
                    <a:pt x="1166163" y="0"/>
                  </a:moveTo>
                  <a:lnTo>
                    <a:pt x="1166163" y="673999"/>
                  </a:lnTo>
                  <a:lnTo>
                    <a:pt x="583081" y="788299"/>
                  </a:lnTo>
                  <a:lnTo>
                    <a:pt x="0" y="673999"/>
                  </a:lnTo>
                  <a:lnTo>
                    <a:pt x="0" y="0"/>
                  </a:lnTo>
                  <a:lnTo>
                    <a:pt x="1166163" y="0"/>
                  </a:lnTo>
                  <a:close/>
                </a:path>
              </a:pathLst>
            </a:custGeom>
            <a:solidFill>
              <a:srgbClr val="0397B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Freeform 26">
              <a:extLst>
                <a:ext uri="{FF2B5EF4-FFF2-40B4-BE49-F238E27FC236}">
                  <a16:creationId xmlns:a16="http://schemas.microsoft.com/office/drawing/2014/main" id="{E636C261-4FEF-A652-3039-378141923294}"/>
                </a:ext>
              </a:extLst>
            </p:cNvPr>
            <p:cNvSpPr/>
            <p:nvPr/>
          </p:nvSpPr>
          <p:spPr>
            <a:xfrm>
              <a:off x="3595262" y="1425582"/>
              <a:ext cx="822257" cy="822258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chemeClr val="bg1"/>
            </a:solidFill>
            <a:ln w="38100" cap="sq">
              <a:solidFill>
                <a:srgbClr val="0397B2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TextBox 29">
              <a:extLst>
                <a:ext uri="{FF2B5EF4-FFF2-40B4-BE49-F238E27FC236}">
                  <a16:creationId xmlns:a16="http://schemas.microsoft.com/office/drawing/2014/main" id="{C8C9D7DD-F840-218A-FFA3-D90654C82187}"/>
                </a:ext>
              </a:extLst>
            </p:cNvPr>
            <p:cNvSpPr txBox="1"/>
            <p:nvPr/>
          </p:nvSpPr>
          <p:spPr>
            <a:xfrm>
              <a:off x="3244909" y="2319482"/>
              <a:ext cx="1522962" cy="4154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none" strike="noStrike" kern="1200" cap="none" spc="97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  <a:sym typeface="Century Gothic Paneuropean Bold"/>
                </a:rPr>
                <a:t>FIELD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none" strike="noStrike" kern="1200" cap="none" spc="97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  <a:sym typeface="Century Gothic Paneuropean Bold"/>
                </a:rPr>
                <a:t>ENABLEMENT</a:t>
              </a:r>
            </a:p>
          </p:txBody>
        </p:sp>
        <p:sp>
          <p:nvSpPr>
            <p:cNvPr id="86" name="TextBox 30">
              <a:extLst>
                <a:ext uri="{FF2B5EF4-FFF2-40B4-BE49-F238E27FC236}">
                  <a16:creationId xmlns:a16="http://schemas.microsoft.com/office/drawing/2014/main" id="{2C1DCD47-1D36-A839-0E5F-BA293AFB27FA}"/>
                </a:ext>
              </a:extLst>
            </p:cNvPr>
            <p:cNvSpPr txBox="1"/>
            <p:nvPr/>
          </p:nvSpPr>
          <p:spPr>
            <a:xfrm>
              <a:off x="3003998" y="3137183"/>
              <a:ext cx="2010131" cy="138499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Century Gothic Paneuropean"/>
                </a:rPr>
                <a:t>iCoach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Century Gothic Paneuropean"/>
                </a:rPr>
                <a:t>Sales/MSL/Market Access Enablement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Century Gothic Paneuropean"/>
                </a:rPr>
                <a:t>Field Coaching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Century Gothic Paneuropean"/>
                </a:rPr>
                <a:t>Planning &amp; Workflow</a:t>
              </a:r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34D9EAA2-5317-C0FA-53D3-BAE1C2DC3791}"/>
                </a:ext>
              </a:extLst>
            </p:cNvPr>
            <p:cNvSpPr/>
            <p:nvPr/>
          </p:nvSpPr>
          <p:spPr>
            <a:xfrm>
              <a:off x="3788082" y="1582122"/>
              <a:ext cx="465394" cy="465378"/>
            </a:xfrm>
            <a:custGeom>
              <a:avLst/>
              <a:gdLst>
                <a:gd name="connsiteX0" fmla="*/ 2579405 w 2798898"/>
                <a:gd name="connsiteY0" fmla="*/ 2689199 h 2798803"/>
                <a:gd name="connsiteX1" fmla="*/ 219493 w 2798898"/>
                <a:gd name="connsiteY1" fmla="*/ 2689199 h 2798803"/>
                <a:gd name="connsiteX2" fmla="*/ 109699 w 2798898"/>
                <a:gd name="connsiteY2" fmla="*/ 2579405 h 2798803"/>
                <a:gd name="connsiteX3" fmla="*/ 109699 w 2798898"/>
                <a:gd name="connsiteY3" fmla="*/ 1671747 h 2798803"/>
                <a:gd name="connsiteX4" fmla="*/ 219493 w 2798898"/>
                <a:gd name="connsiteY4" fmla="*/ 1701241 h 2798803"/>
                <a:gd name="connsiteX5" fmla="*/ 1154077 w 2798898"/>
                <a:gd name="connsiteY5" fmla="*/ 1701241 h 2798803"/>
                <a:gd name="connsiteX6" fmla="*/ 1399449 w 2798898"/>
                <a:gd name="connsiteY6" fmla="*/ 1920734 h 2798803"/>
                <a:gd name="connsiteX7" fmla="*/ 1644821 w 2798898"/>
                <a:gd name="connsiteY7" fmla="*/ 1701241 h 2798803"/>
                <a:gd name="connsiteX8" fmla="*/ 2579405 w 2798898"/>
                <a:gd name="connsiteY8" fmla="*/ 1701241 h 2798803"/>
                <a:gd name="connsiteX9" fmla="*/ 2689199 w 2798898"/>
                <a:gd name="connsiteY9" fmla="*/ 1671747 h 2798803"/>
                <a:gd name="connsiteX10" fmla="*/ 2689199 w 2798898"/>
                <a:gd name="connsiteY10" fmla="*/ 2579405 h 2798803"/>
                <a:gd name="connsiteX11" fmla="*/ 2579405 w 2798898"/>
                <a:gd name="connsiteY11" fmla="*/ 2689199 h 2798803"/>
                <a:gd name="connsiteX12" fmla="*/ 1262254 w 2798898"/>
                <a:gd name="connsiteY12" fmla="*/ 1481747 h 2798803"/>
                <a:gd name="connsiteX13" fmla="*/ 1536644 w 2798898"/>
                <a:gd name="connsiteY13" fmla="*/ 1481747 h 2798803"/>
                <a:gd name="connsiteX14" fmla="*/ 1536644 w 2798898"/>
                <a:gd name="connsiteY14" fmla="*/ 1673840 h 2798803"/>
                <a:gd name="connsiteX15" fmla="*/ 1399449 w 2798898"/>
                <a:gd name="connsiteY15" fmla="*/ 1811035 h 2798803"/>
                <a:gd name="connsiteX16" fmla="*/ 1262254 w 2798898"/>
                <a:gd name="connsiteY16" fmla="*/ 1673840 h 2798803"/>
                <a:gd name="connsiteX17" fmla="*/ 1262254 w 2798898"/>
                <a:gd name="connsiteY17" fmla="*/ 1481747 h 2798803"/>
                <a:gd name="connsiteX18" fmla="*/ 219493 w 2798898"/>
                <a:gd name="connsiteY18" fmla="*/ 658576 h 2798803"/>
                <a:gd name="connsiteX19" fmla="*/ 2579405 w 2798898"/>
                <a:gd name="connsiteY19" fmla="*/ 658576 h 2798803"/>
                <a:gd name="connsiteX20" fmla="*/ 2689199 w 2798898"/>
                <a:gd name="connsiteY20" fmla="*/ 768370 h 2798803"/>
                <a:gd name="connsiteX21" fmla="*/ 2689199 w 2798898"/>
                <a:gd name="connsiteY21" fmla="*/ 1481843 h 2798803"/>
                <a:gd name="connsiteX22" fmla="*/ 2579405 w 2798898"/>
                <a:gd name="connsiteY22" fmla="*/ 1591637 h 2798803"/>
                <a:gd name="connsiteX23" fmla="*/ 1646439 w 2798898"/>
                <a:gd name="connsiteY23" fmla="*/ 1591637 h 2798803"/>
                <a:gd name="connsiteX24" fmla="*/ 1646439 w 2798898"/>
                <a:gd name="connsiteY24" fmla="*/ 1427041 h 2798803"/>
                <a:gd name="connsiteX25" fmla="*/ 1591542 w 2798898"/>
                <a:gd name="connsiteY25" fmla="*/ 1372143 h 2798803"/>
                <a:gd name="connsiteX26" fmla="*/ 1207357 w 2798898"/>
                <a:gd name="connsiteY26" fmla="*/ 1372143 h 2798803"/>
                <a:gd name="connsiteX27" fmla="*/ 1152460 w 2798898"/>
                <a:gd name="connsiteY27" fmla="*/ 1427041 h 2798803"/>
                <a:gd name="connsiteX28" fmla="*/ 1152460 w 2798898"/>
                <a:gd name="connsiteY28" fmla="*/ 1591637 h 2798803"/>
                <a:gd name="connsiteX29" fmla="*/ 219493 w 2798898"/>
                <a:gd name="connsiteY29" fmla="*/ 1591637 h 2798803"/>
                <a:gd name="connsiteX30" fmla="*/ 109699 w 2798898"/>
                <a:gd name="connsiteY30" fmla="*/ 1481843 h 2798803"/>
                <a:gd name="connsiteX31" fmla="*/ 109699 w 2798898"/>
                <a:gd name="connsiteY31" fmla="*/ 768370 h 2798803"/>
                <a:gd name="connsiteX32" fmla="*/ 219493 w 2798898"/>
                <a:gd name="connsiteY32" fmla="*/ 658576 h 2798803"/>
                <a:gd name="connsiteX33" fmla="*/ 1701336 w 2798898"/>
                <a:gd name="connsiteY33" fmla="*/ 548781 h 2798803"/>
                <a:gd name="connsiteX34" fmla="*/ 1097658 w 2798898"/>
                <a:gd name="connsiteY34" fmla="*/ 548781 h 2798803"/>
                <a:gd name="connsiteX35" fmla="*/ 1097658 w 2798898"/>
                <a:gd name="connsiteY35" fmla="*/ 438987 h 2798803"/>
                <a:gd name="connsiteX36" fmla="*/ 1207452 w 2798898"/>
                <a:gd name="connsiteY36" fmla="*/ 329193 h 2798803"/>
                <a:gd name="connsiteX37" fmla="*/ 1591637 w 2798898"/>
                <a:gd name="connsiteY37" fmla="*/ 329193 h 2798803"/>
                <a:gd name="connsiteX38" fmla="*/ 1701431 w 2798898"/>
                <a:gd name="connsiteY38" fmla="*/ 438987 h 2798803"/>
                <a:gd name="connsiteX39" fmla="*/ 1701431 w 2798898"/>
                <a:gd name="connsiteY39" fmla="*/ 548781 h 2798803"/>
                <a:gd name="connsiteX40" fmla="*/ 878069 w 2798898"/>
                <a:gd name="connsiteY40" fmla="*/ 219493 h 2798803"/>
                <a:gd name="connsiteX41" fmla="*/ 987863 w 2798898"/>
                <a:gd name="connsiteY41" fmla="*/ 109699 h 2798803"/>
                <a:gd name="connsiteX42" fmla="*/ 1811035 w 2798898"/>
                <a:gd name="connsiteY42" fmla="*/ 109699 h 2798803"/>
                <a:gd name="connsiteX43" fmla="*/ 1920829 w 2798898"/>
                <a:gd name="connsiteY43" fmla="*/ 219493 h 2798803"/>
                <a:gd name="connsiteX44" fmla="*/ 1920829 w 2798898"/>
                <a:gd name="connsiteY44" fmla="*/ 548781 h 2798803"/>
                <a:gd name="connsiteX45" fmla="*/ 1811035 w 2798898"/>
                <a:gd name="connsiteY45" fmla="*/ 548781 h 2798803"/>
                <a:gd name="connsiteX46" fmla="*/ 1811035 w 2798898"/>
                <a:gd name="connsiteY46" fmla="*/ 438987 h 2798803"/>
                <a:gd name="connsiteX47" fmla="*/ 1591542 w 2798898"/>
                <a:gd name="connsiteY47" fmla="*/ 219493 h 2798803"/>
                <a:gd name="connsiteX48" fmla="*/ 1207357 w 2798898"/>
                <a:gd name="connsiteY48" fmla="*/ 219493 h 2798803"/>
                <a:gd name="connsiteX49" fmla="*/ 987863 w 2798898"/>
                <a:gd name="connsiteY49" fmla="*/ 438987 h 2798803"/>
                <a:gd name="connsiteX50" fmla="*/ 987863 w 2798898"/>
                <a:gd name="connsiteY50" fmla="*/ 548781 h 2798803"/>
                <a:gd name="connsiteX51" fmla="*/ 878069 w 2798898"/>
                <a:gd name="connsiteY51" fmla="*/ 548781 h 2798803"/>
                <a:gd name="connsiteX52" fmla="*/ 878069 w 2798898"/>
                <a:gd name="connsiteY52" fmla="*/ 219493 h 2798803"/>
                <a:gd name="connsiteX53" fmla="*/ 2579405 w 2798898"/>
                <a:gd name="connsiteY53" fmla="*/ 548781 h 2798803"/>
                <a:gd name="connsiteX54" fmla="*/ 2030624 w 2798898"/>
                <a:gd name="connsiteY54" fmla="*/ 548781 h 2798803"/>
                <a:gd name="connsiteX55" fmla="*/ 2030624 w 2798898"/>
                <a:gd name="connsiteY55" fmla="*/ 219493 h 2798803"/>
                <a:gd name="connsiteX56" fmla="*/ 1811130 w 2798898"/>
                <a:gd name="connsiteY56" fmla="*/ 0 h 2798803"/>
                <a:gd name="connsiteX57" fmla="*/ 987958 w 2798898"/>
                <a:gd name="connsiteY57" fmla="*/ 0 h 2798803"/>
                <a:gd name="connsiteX58" fmla="*/ 768465 w 2798898"/>
                <a:gd name="connsiteY58" fmla="*/ 219493 h 2798803"/>
                <a:gd name="connsiteX59" fmla="*/ 768465 w 2798898"/>
                <a:gd name="connsiteY59" fmla="*/ 548781 h 2798803"/>
                <a:gd name="connsiteX60" fmla="*/ 219493 w 2798898"/>
                <a:gd name="connsiteY60" fmla="*/ 548781 h 2798803"/>
                <a:gd name="connsiteX61" fmla="*/ 0 w 2798898"/>
                <a:gd name="connsiteY61" fmla="*/ 768275 h 2798803"/>
                <a:gd name="connsiteX62" fmla="*/ 0 w 2798898"/>
                <a:gd name="connsiteY62" fmla="*/ 2579310 h 2798803"/>
                <a:gd name="connsiteX63" fmla="*/ 219493 w 2798898"/>
                <a:gd name="connsiteY63" fmla="*/ 2798803 h 2798803"/>
                <a:gd name="connsiteX64" fmla="*/ 2579405 w 2798898"/>
                <a:gd name="connsiteY64" fmla="*/ 2798803 h 2798803"/>
                <a:gd name="connsiteX65" fmla="*/ 2798898 w 2798898"/>
                <a:gd name="connsiteY65" fmla="*/ 2579310 h 2798803"/>
                <a:gd name="connsiteX66" fmla="*/ 2798898 w 2798898"/>
                <a:gd name="connsiteY66" fmla="*/ 768370 h 2798803"/>
                <a:gd name="connsiteX67" fmla="*/ 2579405 w 2798898"/>
                <a:gd name="connsiteY67" fmla="*/ 548876 h 2798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798898" h="2798803">
                  <a:moveTo>
                    <a:pt x="2579405" y="2689199"/>
                  </a:moveTo>
                  <a:lnTo>
                    <a:pt x="219493" y="2689199"/>
                  </a:lnTo>
                  <a:cubicBezTo>
                    <a:pt x="158983" y="2689199"/>
                    <a:pt x="109699" y="2639916"/>
                    <a:pt x="109699" y="2579405"/>
                  </a:cubicBezTo>
                  <a:lnTo>
                    <a:pt x="109699" y="1671747"/>
                  </a:lnTo>
                  <a:cubicBezTo>
                    <a:pt x="142048" y="1690490"/>
                    <a:pt x="179534" y="1701241"/>
                    <a:pt x="219493" y="1701241"/>
                  </a:cubicBezTo>
                  <a:lnTo>
                    <a:pt x="1154077" y="1701241"/>
                  </a:lnTo>
                  <a:cubicBezTo>
                    <a:pt x="1167778" y="1824545"/>
                    <a:pt x="1272624" y="1920734"/>
                    <a:pt x="1399449" y="1920734"/>
                  </a:cubicBezTo>
                  <a:cubicBezTo>
                    <a:pt x="1526274" y="1920734"/>
                    <a:pt x="1631121" y="1824545"/>
                    <a:pt x="1644821" y="1701241"/>
                  </a:cubicBezTo>
                  <a:lnTo>
                    <a:pt x="2579405" y="1701241"/>
                  </a:lnTo>
                  <a:cubicBezTo>
                    <a:pt x="2619365" y="1701241"/>
                    <a:pt x="2656851" y="1690490"/>
                    <a:pt x="2689199" y="1671747"/>
                  </a:cubicBezTo>
                  <a:lnTo>
                    <a:pt x="2689199" y="2579405"/>
                  </a:lnTo>
                  <a:cubicBezTo>
                    <a:pt x="2689199" y="2639916"/>
                    <a:pt x="2639916" y="2689199"/>
                    <a:pt x="2579405" y="2689199"/>
                  </a:cubicBezTo>
                  <a:close/>
                  <a:moveTo>
                    <a:pt x="1262254" y="1481747"/>
                  </a:moveTo>
                  <a:lnTo>
                    <a:pt x="1536644" y="1481747"/>
                  </a:lnTo>
                  <a:lnTo>
                    <a:pt x="1536644" y="1673840"/>
                  </a:lnTo>
                  <a:cubicBezTo>
                    <a:pt x="1536644" y="1749478"/>
                    <a:pt x="1475087" y="1811035"/>
                    <a:pt x="1399449" y="1811035"/>
                  </a:cubicBezTo>
                  <a:cubicBezTo>
                    <a:pt x="1323811" y="1811035"/>
                    <a:pt x="1262254" y="1749478"/>
                    <a:pt x="1262254" y="1673840"/>
                  </a:cubicBezTo>
                  <a:lnTo>
                    <a:pt x="1262254" y="1481747"/>
                  </a:lnTo>
                  <a:close/>
                  <a:moveTo>
                    <a:pt x="219493" y="658576"/>
                  </a:moveTo>
                  <a:lnTo>
                    <a:pt x="2579405" y="658576"/>
                  </a:lnTo>
                  <a:cubicBezTo>
                    <a:pt x="2639916" y="658576"/>
                    <a:pt x="2689199" y="707859"/>
                    <a:pt x="2689199" y="768370"/>
                  </a:cubicBezTo>
                  <a:lnTo>
                    <a:pt x="2689199" y="1481843"/>
                  </a:lnTo>
                  <a:cubicBezTo>
                    <a:pt x="2689199" y="1542353"/>
                    <a:pt x="2639916" y="1591637"/>
                    <a:pt x="2579405" y="1591637"/>
                  </a:cubicBezTo>
                  <a:lnTo>
                    <a:pt x="1646439" y="1591637"/>
                  </a:lnTo>
                  <a:lnTo>
                    <a:pt x="1646439" y="1427041"/>
                  </a:lnTo>
                  <a:cubicBezTo>
                    <a:pt x="1646439" y="1396690"/>
                    <a:pt x="1621892" y="1372143"/>
                    <a:pt x="1591542" y="1372143"/>
                  </a:cubicBezTo>
                  <a:lnTo>
                    <a:pt x="1207357" y="1372143"/>
                  </a:lnTo>
                  <a:cubicBezTo>
                    <a:pt x="1177006" y="1372143"/>
                    <a:pt x="1152460" y="1396690"/>
                    <a:pt x="1152460" y="1427041"/>
                  </a:cubicBezTo>
                  <a:lnTo>
                    <a:pt x="1152460" y="1591637"/>
                  </a:lnTo>
                  <a:lnTo>
                    <a:pt x="219493" y="1591637"/>
                  </a:lnTo>
                  <a:cubicBezTo>
                    <a:pt x="158983" y="1591637"/>
                    <a:pt x="109699" y="1542353"/>
                    <a:pt x="109699" y="1481843"/>
                  </a:cubicBezTo>
                  <a:lnTo>
                    <a:pt x="109699" y="768370"/>
                  </a:lnTo>
                  <a:cubicBezTo>
                    <a:pt x="109699" y="707859"/>
                    <a:pt x="158983" y="658576"/>
                    <a:pt x="219493" y="658576"/>
                  </a:cubicBezTo>
                  <a:close/>
                  <a:moveTo>
                    <a:pt x="1701336" y="548781"/>
                  </a:moveTo>
                  <a:lnTo>
                    <a:pt x="1097658" y="548781"/>
                  </a:lnTo>
                  <a:lnTo>
                    <a:pt x="1097658" y="438987"/>
                  </a:lnTo>
                  <a:cubicBezTo>
                    <a:pt x="1097658" y="378476"/>
                    <a:pt x="1146941" y="329193"/>
                    <a:pt x="1207452" y="329193"/>
                  </a:cubicBezTo>
                  <a:lnTo>
                    <a:pt x="1591637" y="329193"/>
                  </a:lnTo>
                  <a:cubicBezTo>
                    <a:pt x="1652147" y="329193"/>
                    <a:pt x="1701431" y="378476"/>
                    <a:pt x="1701431" y="438987"/>
                  </a:cubicBezTo>
                  <a:lnTo>
                    <a:pt x="1701431" y="548781"/>
                  </a:lnTo>
                  <a:close/>
                  <a:moveTo>
                    <a:pt x="878069" y="219493"/>
                  </a:moveTo>
                  <a:cubicBezTo>
                    <a:pt x="878069" y="158983"/>
                    <a:pt x="927353" y="109699"/>
                    <a:pt x="987863" y="109699"/>
                  </a:cubicBezTo>
                  <a:lnTo>
                    <a:pt x="1811035" y="109699"/>
                  </a:lnTo>
                  <a:cubicBezTo>
                    <a:pt x="1871546" y="109699"/>
                    <a:pt x="1920829" y="158983"/>
                    <a:pt x="1920829" y="219493"/>
                  </a:cubicBezTo>
                  <a:lnTo>
                    <a:pt x="1920829" y="548781"/>
                  </a:lnTo>
                  <a:lnTo>
                    <a:pt x="1811035" y="548781"/>
                  </a:lnTo>
                  <a:lnTo>
                    <a:pt x="1811035" y="438987"/>
                  </a:lnTo>
                  <a:cubicBezTo>
                    <a:pt x="1811035" y="317966"/>
                    <a:pt x="1712563" y="219493"/>
                    <a:pt x="1591542" y="219493"/>
                  </a:cubicBezTo>
                  <a:lnTo>
                    <a:pt x="1207357" y="219493"/>
                  </a:lnTo>
                  <a:cubicBezTo>
                    <a:pt x="1086336" y="219493"/>
                    <a:pt x="987863" y="317966"/>
                    <a:pt x="987863" y="438987"/>
                  </a:cubicBezTo>
                  <a:lnTo>
                    <a:pt x="987863" y="548781"/>
                  </a:lnTo>
                  <a:lnTo>
                    <a:pt x="878069" y="548781"/>
                  </a:lnTo>
                  <a:lnTo>
                    <a:pt x="878069" y="219493"/>
                  </a:lnTo>
                  <a:close/>
                  <a:moveTo>
                    <a:pt x="2579405" y="548781"/>
                  </a:moveTo>
                  <a:lnTo>
                    <a:pt x="2030624" y="548781"/>
                  </a:lnTo>
                  <a:lnTo>
                    <a:pt x="2030624" y="219493"/>
                  </a:lnTo>
                  <a:cubicBezTo>
                    <a:pt x="2030624" y="98472"/>
                    <a:pt x="1932151" y="0"/>
                    <a:pt x="1811130" y="0"/>
                  </a:cubicBezTo>
                  <a:lnTo>
                    <a:pt x="987958" y="0"/>
                  </a:lnTo>
                  <a:cubicBezTo>
                    <a:pt x="866937" y="0"/>
                    <a:pt x="768465" y="98472"/>
                    <a:pt x="768465" y="219493"/>
                  </a:cubicBezTo>
                  <a:lnTo>
                    <a:pt x="768465" y="548781"/>
                  </a:lnTo>
                  <a:lnTo>
                    <a:pt x="219493" y="548781"/>
                  </a:lnTo>
                  <a:cubicBezTo>
                    <a:pt x="98472" y="548781"/>
                    <a:pt x="0" y="647254"/>
                    <a:pt x="0" y="768275"/>
                  </a:cubicBezTo>
                  <a:lnTo>
                    <a:pt x="0" y="2579310"/>
                  </a:lnTo>
                  <a:cubicBezTo>
                    <a:pt x="0" y="2700331"/>
                    <a:pt x="98472" y="2798803"/>
                    <a:pt x="219493" y="2798803"/>
                  </a:cubicBezTo>
                  <a:lnTo>
                    <a:pt x="2579405" y="2798803"/>
                  </a:lnTo>
                  <a:cubicBezTo>
                    <a:pt x="2700426" y="2798803"/>
                    <a:pt x="2798898" y="2700331"/>
                    <a:pt x="2798898" y="2579310"/>
                  </a:cubicBezTo>
                  <a:lnTo>
                    <a:pt x="2798898" y="768370"/>
                  </a:lnTo>
                  <a:cubicBezTo>
                    <a:pt x="2798898" y="647349"/>
                    <a:pt x="2700426" y="548876"/>
                    <a:pt x="2579405" y="548876"/>
                  </a:cubicBezTo>
                  <a:close/>
                </a:path>
              </a:pathLst>
            </a:custGeom>
            <a:solidFill>
              <a:srgbClr val="0397B2"/>
            </a:solidFill>
            <a:ln w="94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6F38CC03-3DA0-3494-03C0-A2D7DA44B805}"/>
              </a:ext>
            </a:extLst>
          </p:cNvPr>
          <p:cNvGrpSpPr/>
          <p:nvPr userDrawn="1"/>
        </p:nvGrpSpPr>
        <p:grpSpPr>
          <a:xfrm>
            <a:off x="5022267" y="1490898"/>
            <a:ext cx="2092807" cy="3964521"/>
            <a:chOff x="5022267" y="1425582"/>
            <a:chExt cx="2092807" cy="3964521"/>
          </a:xfrm>
        </p:grpSpPr>
        <p:sp>
          <p:nvSpPr>
            <p:cNvPr id="89" name="Freeform 33">
              <a:extLst>
                <a:ext uri="{FF2B5EF4-FFF2-40B4-BE49-F238E27FC236}">
                  <a16:creationId xmlns:a16="http://schemas.microsoft.com/office/drawing/2014/main" id="{909E6521-0EE2-2BB1-AA90-2B8A29430D09}"/>
                </a:ext>
              </a:extLst>
            </p:cNvPr>
            <p:cNvSpPr/>
            <p:nvPr/>
          </p:nvSpPr>
          <p:spPr>
            <a:xfrm>
              <a:off x="5086363" y="2741914"/>
              <a:ext cx="2014856" cy="2648189"/>
            </a:xfrm>
            <a:custGeom>
              <a:avLst/>
              <a:gdLst/>
              <a:ahLst/>
              <a:cxnLst/>
              <a:rect l="l" t="t" r="r" b="b"/>
              <a:pathLst>
                <a:path w="719649" h="956200">
                  <a:moveTo>
                    <a:pt x="0" y="0"/>
                  </a:moveTo>
                  <a:lnTo>
                    <a:pt x="719649" y="0"/>
                  </a:lnTo>
                  <a:lnTo>
                    <a:pt x="719649" y="956200"/>
                  </a:lnTo>
                  <a:lnTo>
                    <a:pt x="0" y="956200"/>
                  </a:lnTo>
                  <a:close/>
                </a:path>
              </a:pathLst>
            </a:custGeom>
            <a:solidFill>
              <a:srgbClr val="6B8EAC">
                <a:alpha val="13000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Freeform 23">
              <a:extLst>
                <a:ext uri="{FF2B5EF4-FFF2-40B4-BE49-F238E27FC236}">
                  <a16:creationId xmlns:a16="http://schemas.microsoft.com/office/drawing/2014/main" id="{C5F1CDAD-25C6-3123-AF5E-4C8ECF0CF8B9}"/>
                </a:ext>
              </a:extLst>
            </p:cNvPr>
            <p:cNvSpPr/>
            <p:nvPr/>
          </p:nvSpPr>
          <p:spPr>
            <a:xfrm>
              <a:off x="5104940" y="1862180"/>
              <a:ext cx="2010134" cy="1143539"/>
            </a:xfrm>
            <a:custGeom>
              <a:avLst/>
              <a:gdLst/>
              <a:ahLst/>
              <a:cxnLst/>
              <a:rect l="l" t="t" r="r" b="b"/>
              <a:pathLst>
                <a:path w="1166163" h="788299">
                  <a:moveTo>
                    <a:pt x="1166163" y="0"/>
                  </a:moveTo>
                  <a:lnTo>
                    <a:pt x="1166163" y="673999"/>
                  </a:lnTo>
                  <a:lnTo>
                    <a:pt x="583081" y="788299"/>
                  </a:lnTo>
                  <a:lnTo>
                    <a:pt x="0" y="673999"/>
                  </a:lnTo>
                  <a:lnTo>
                    <a:pt x="0" y="0"/>
                  </a:lnTo>
                  <a:lnTo>
                    <a:pt x="1166163" y="0"/>
                  </a:lnTo>
                  <a:close/>
                </a:path>
              </a:pathLst>
            </a:custGeom>
            <a:solidFill>
              <a:srgbClr val="0397B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Freeform 26">
              <a:extLst>
                <a:ext uri="{FF2B5EF4-FFF2-40B4-BE49-F238E27FC236}">
                  <a16:creationId xmlns:a16="http://schemas.microsoft.com/office/drawing/2014/main" id="{4AD0A10A-A5F0-F2D0-ED0E-CC9B79956D1C}"/>
                </a:ext>
              </a:extLst>
            </p:cNvPr>
            <p:cNvSpPr/>
            <p:nvPr/>
          </p:nvSpPr>
          <p:spPr>
            <a:xfrm>
              <a:off x="5696204" y="1425582"/>
              <a:ext cx="822257" cy="822258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chemeClr val="bg1"/>
            </a:solidFill>
            <a:ln w="38100" cap="sq">
              <a:solidFill>
                <a:srgbClr val="0397B2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TextBox 42">
              <a:extLst>
                <a:ext uri="{FF2B5EF4-FFF2-40B4-BE49-F238E27FC236}">
                  <a16:creationId xmlns:a16="http://schemas.microsoft.com/office/drawing/2014/main" id="{6D729325-1F5D-2E15-B7E2-957D2B94D91E}"/>
                </a:ext>
              </a:extLst>
            </p:cNvPr>
            <p:cNvSpPr txBox="1"/>
            <p:nvPr/>
          </p:nvSpPr>
          <p:spPr>
            <a:xfrm>
              <a:off x="5022267" y="2338709"/>
              <a:ext cx="2046886" cy="4154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none" strike="noStrike" kern="1200" cap="none" spc="97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  <a:sym typeface="Century Gothic Paneuropean Bold"/>
                </a:rPr>
                <a:t>MEDICAL AFFAIRS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none" strike="noStrike" kern="1200" cap="none" spc="97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  <a:sym typeface="Century Gothic Paneuropean Bold"/>
                </a:rPr>
                <a:t>SOLUTIONS</a:t>
              </a:r>
            </a:p>
          </p:txBody>
        </p:sp>
        <p:sp>
          <p:nvSpPr>
            <p:cNvPr id="93" name="TextBox 43">
              <a:extLst>
                <a:ext uri="{FF2B5EF4-FFF2-40B4-BE49-F238E27FC236}">
                  <a16:creationId xmlns:a16="http://schemas.microsoft.com/office/drawing/2014/main" id="{6188C8A6-AB49-81B0-2F5C-D5C9F116F3EF}"/>
                </a:ext>
              </a:extLst>
            </p:cNvPr>
            <p:cNvSpPr txBox="1"/>
            <p:nvPr/>
          </p:nvSpPr>
          <p:spPr>
            <a:xfrm>
              <a:off x="5117150" y="3143153"/>
              <a:ext cx="1980297" cy="171329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Century Gothic Paneuropean"/>
                </a:rPr>
                <a:t>Stakeholder Engagement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Century Gothic Paneuropean"/>
                </a:rPr>
                <a:t>Grants/IIS Management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Century Gothic Paneuropean"/>
                </a:rPr>
                <a:t>Event Management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Century Gothic Paneuropean"/>
                </a:rPr>
                <a:t>KOL Management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Century Gothic Paneuropean"/>
                </a:rPr>
                <a:t>Closed Loop Scientific Engagement</a:t>
              </a:r>
            </a:p>
          </p:txBody>
        </p: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0312D4C9-0921-519B-2A0D-4CB2F9483CC0}"/>
                </a:ext>
              </a:extLst>
            </p:cNvPr>
            <p:cNvGrpSpPr/>
            <p:nvPr/>
          </p:nvGrpSpPr>
          <p:grpSpPr>
            <a:xfrm>
              <a:off x="5850995" y="1594517"/>
              <a:ext cx="519128" cy="519128"/>
              <a:chOff x="6433416" y="-869966"/>
              <a:chExt cx="519128" cy="519128"/>
            </a:xfrm>
          </p:grpSpPr>
          <p:sp>
            <p:nvSpPr>
              <p:cNvPr id="95" name="Freeform 94">
                <a:extLst>
                  <a:ext uri="{FF2B5EF4-FFF2-40B4-BE49-F238E27FC236}">
                    <a16:creationId xmlns:a16="http://schemas.microsoft.com/office/drawing/2014/main" id="{DEA47068-4215-E1E4-3607-03C39B9869D3}"/>
                  </a:ext>
                </a:extLst>
              </p:cNvPr>
              <p:cNvSpPr/>
              <p:nvPr/>
            </p:nvSpPr>
            <p:spPr>
              <a:xfrm>
                <a:off x="6592461" y="-724189"/>
                <a:ext cx="201121" cy="227557"/>
              </a:xfrm>
              <a:custGeom>
                <a:avLst/>
                <a:gdLst>
                  <a:gd name="connsiteX0" fmla="*/ 100479 w 201121"/>
                  <a:gd name="connsiteY0" fmla="*/ 209678 h 227557"/>
                  <a:gd name="connsiteX1" fmla="*/ 18779 w 201121"/>
                  <a:gd name="connsiteY1" fmla="*/ 174958 h 227557"/>
                  <a:gd name="connsiteX2" fmla="*/ 100207 w 201121"/>
                  <a:gd name="connsiteY2" fmla="*/ 114371 h 227557"/>
                  <a:gd name="connsiteX3" fmla="*/ 100751 w 201121"/>
                  <a:gd name="connsiteY3" fmla="*/ 114371 h 227557"/>
                  <a:gd name="connsiteX4" fmla="*/ 182179 w 201121"/>
                  <a:gd name="connsiteY4" fmla="*/ 175038 h 227557"/>
                  <a:gd name="connsiteX5" fmla="*/ 100479 w 201121"/>
                  <a:gd name="connsiteY5" fmla="*/ 209662 h 227557"/>
                  <a:gd name="connsiteX6" fmla="*/ 61197 w 201121"/>
                  <a:gd name="connsiteY6" fmla="*/ 57097 h 227557"/>
                  <a:gd name="connsiteX7" fmla="*/ 100479 w 201121"/>
                  <a:gd name="connsiteY7" fmla="*/ 17816 h 227557"/>
                  <a:gd name="connsiteX8" fmla="*/ 139761 w 201121"/>
                  <a:gd name="connsiteY8" fmla="*/ 57097 h 227557"/>
                  <a:gd name="connsiteX9" fmla="*/ 100559 w 201121"/>
                  <a:gd name="connsiteY9" fmla="*/ 96379 h 227557"/>
                  <a:gd name="connsiteX10" fmla="*/ 100207 w 201121"/>
                  <a:gd name="connsiteY10" fmla="*/ 96379 h 227557"/>
                  <a:gd name="connsiteX11" fmla="*/ 61197 w 201121"/>
                  <a:gd name="connsiteY11" fmla="*/ 57097 h 227557"/>
                  <a:gd name="connsiteX12" fmla="*/ 200171 w 201121"/>
                  <a:gd name="connsiteY12" fmla="*/ 181393 h 227557"/>
                  <a:gd name="connsiteX13" fmla="*/ 200892 w 201121"/>
                  <a:gd name="connsiteY13" fmla="*/ 175310 h 227557"/>
                  <a:gd name="connsiteX14" fmla="*/ 135391 w 201121"/>
                  <a:gd name="connsiteY14" fmla="*/ 102462 h 227557"/>
                  <a:gd name="connsiteX15" fmla="*/ 157769 w 201121"/>
                  <a:gd name="connsiteY15" fmla="*/ 57178 h 227557"/>
                  <a:gd name="connsiteX16" fmla="*/ 100591 w 201121"/>
                  <a:gd name="connsiteY16" fmla="*/ 0 h 227557"/>
                  <a:gd name="connsiteX17" fmla="*/ 43414 w 201121"/>
                  <a:gd name="connsiteY17" fmla="*/ 57178 h 227557"/>
                  <a:gd name="connsiteX18" fmla="*/ 65792 w 201121"/>
                  <a:gd name="connsiteY18" fmla="*/ 102462 h 227557"/>
                  <a:gd name="connsiteX19" fmla="*/ 466 w 201121"/>
                  <a:gd name="connsiteY19" fmla="*/ 174590 h 227557"/>
                  <a:gd name="connsiteX20" fmla="*/ 290 w 201121"/>
                  <a:gd name="connsiteY20" fmla="*/ 179600 h 227557"/>
                  <a:gd name="connsiteX21" fmla="*/ 2803 w 201121"/>
                  <a:gd name="connsiteY21" fmla="*/ 183890 h 227557"/>
                  <a:gd name="connsiteX22" fmla="*/ 100607 w 201121"/>
                  <a:gd name="connsiteY22" fmla="*/ 227557 h 227557"/>
                  <a:gd name="connsiteX23" fmla="*/ 198955 w 201121"/>
                  <a:gd name="connsiteY23" fmla="*/ 183346 h 227557"/>
                  <a:gd name="connsiteX24" fmla="*/ 200203 w 201121"/>
                  <a:gd name="connsiteY24" fmla="*/ 181377 h 227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01121" h="227557">
                    <a:moveTo>
                      <a:pt x="100479" y="209678"/>
                    </a:moveTo>
                    <a:cubicBezTo>
                      <a:pt x="69601" y="209678"/>
                      <a:pt x="40068" y="197064"/>
                      <a:pt x="18779" y="174958"/>
                    </a:cubicBezTo>
                    <a:cubicBezTo>
                      <a:pt x="29599" y="139070"/>
                      <a:pt x="62366" y="114467"/>
                      <a:pt x="100207" y="114371"/>
                    </a:cubicBezTo>
                    <a:lnTo>
                      <a:pt x="100751" y="114371"/>
                    </a:lnTo>
                    <a:cubicBezTo>
                      <a:pt x="138608" y="114467"/>
                      <a:pt x="171439" y="139166"/>
                      <a:pt x="182179" y="175038"/>
                    </a:cubicBezTo>
                    <a:cubicBezTo>
                      <a:pt x="160874" y="197048"/>
                      <a:pt x="131357" y="209662"/>
                      <a:pt x="100479" y="209662"/>
                    </a:cubicBezTo>
                    <a:close/>
                    <a:moveTo>
                      <a:pt x="61197" y="57097"/>
                    </a:moveTo>
                    <a:cubicBezTo>
                      <a:pt x="61197" y="35440"/>
                      <a:pt x="78821" y="17816"/>
                      <a:pt x="100479" y="17816"/>
                    </a:cubicBezTo>
                    <a:cubicBezTo>
                      <a:pt x="122137" y="17816"/>
                      <a:pt x="139761" y="35440"/>
                      <a:pt x="139761" y="57097"/>
                    </a:cubicBezTo>
                    <a:cubicBezTo>
                      <a:pt x="139761" y="78755"/>
                      <a:pt x="122217" y="96299"/>
                      <a:pt x="100559" y="96379"/>
                    </a:cubicBezTo>
                    <a:lnTo>
                      <a:pt x="100207" y="96379"/>
                    </a:lnTo>
                    <a:cubicBezTo>
                      <a:pt x="78725" y="96379"/>
                      <a:pt x="61197" y="78755"/>
                      <a:pt x="61197" y="57097"/>
                    </a:cubicBezTo>
                    <a:close/>
                    <a:moveTo>
                      <a:pt x="200171" y="181393"/>
                    </a:moveTo>
                    <a:cubicBezTo>
                      <a:pt x="201148" y="179520"/>
                      <a:pt x="201340" y="177359"/>
                      <a:pt x="200892" y="175310"/>
                    </a:cubicBezTo>
                    <a:cubicBezTo>
                      <a:pt x="192488" y="140687"/>
                      <a:pt x="167421" y="113827"/>
                      <a:pt x="135391" y="102462"/>
                    </a:cubicBezTo>
                    <a:cubicBezTo>
                      <a:pt x="148997" y="91993"/>
                      <a:pt x="157769" y="75618"/>
                      <a:pt x="157769" y="57178"/>
                    </a:cubicBezTo>
                    <a:cubicBezTo>
                      <a:pt x="157769" y="25675"/>
                      <a:pt x="132093" y="0"/>
                      <a:pt x="100591" y="0"/>
                    </a:cubicBezTo>
                    <a:cubicBezTo>
                      <a:pt x="69089" y="0"/>
                      <a:pt x="43414" y="25675"/>
                      <a:pt x="43414" y="57178"/>
                    </a:cubicBezTo>
                    <a:cubicBezTo>
                      <a:pt x="43414" y="75618"/>
                      <a:pt x="52185" y="91993"/>
                      <a:pt x="65792" y="102462"/>
                    </a:cubicBezTo>
                    <a:cubicBezTo>
                      <a:pt x="34017" y="113827"/>
                      <a:pt x="9062" y="140319"/>
                      <a:pt x="466" y="174590"/>
                    </a:cubicBezTo>
                    <a:cubicBezTo>
                      <a:pt x="-78" y="176207"/>
                      <a:pt x="-158" y="177983"/>
                      <a:pt x="290" y="179600"/>
                    </a:cubicBezTo>
                    <a:cubicBezTo>
                      <a:pt x="739" y="181217"/>
                      <a:pt x="1539" y="182738"/>
                      <a:pt x="2803" y="183890"/>
                    </a:cubicBezTo>
                    <a:cubicBezTo>
                      <a:pt x="27679" y="211630"/>
                      <a:pt x="63214" y="227557"/>
                      <a:pt x="100607" y="227557"/>
                    </a:cubicBezTo>
                    <a:cubicBezTo>
                      <a:pt x="138000" y="227557"/>
                      <a:pt x="174080" y="211454"/>
                      <a:pt x="198955" y="183346"/>
                    </a:cubicBezTo>
                    <a:cubicBezTo>
                      <a:pt x="199403" y="182802"/>
                      <a:pt x="199851" y="182097"/>
                      <a:pt x="200203" y="181377"/>
                    </a:cubicBezTo>
                    <a:close/>
                  </a:path>
                </a:pathLst>
              </a:custGeom>
              <a:solidFill>
                <a:srgbClr val="0397B2"/>
              </a:solidFill>
              <a:ln w="15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6" name="Freeform 95">
                <a:extLst>
                  <a:ext uri="{FF2B5EF4-FFF2-40B4-BE49-F238E27FC236}">
                    <a16:creationId xmlns:a16="http://schemas.microsoft.com/office/drawing/2014/main" id="{61087280-706C-5C25-7BDD-7B9092A57C94}"/>
                  </a:ext>
                </a:extLst>
              </p:cNvPr>
              <p:cNvSpPr/>
              <p:nvPr/>
            </p:nvSpPr>
            <p:spPr>
              <a:xfrm>
                <a:off x="6654555" y="-869966"/>
                <a:ext cx="76770" cy="124311"/>
              </a:xfrm>
              <a:custGeom>
                <a:avLst/>
                <a:gdLst>
                  <a:gd name="connsiteX0" fmla="*/ 38385 w 76770"/>
                  <a:gd name="connsiteY0" fmla="*/ 17912 h 124311"/>
                  <a:gd name="connsiteX1" fmla="*/ 58874 w 76770"/>
                  <a:gd name="connsiteY1" fmla="*/ 38401 h 124311"/>
                  <a:gd name="connsiteX2" fmla="*/ 38385 w 76770"/>
                  <a:gd name="connsiteY2" fmla="*/ 58810 h 124311"/>
                  <a:gd name="connsiteX3" fmla="*/ 17896 w 76770"/>
                  <a:gd name="connsiteY3" fmla="*/ 38321 h 124311"/>
                  <a:gd name="connsiteX4" fmla="*/ 38385 w 76770"/>
                  <a:gd name="connsiteY4" fmla="*/ 17912 h 124311"/>
                  <a:gd name="connsiteX5" fmla="*/ 29437 w 76770"/>
                  <a:gd name="connsiteY5" fmla="*/ 75538 h 124311"/>
                  <a:gd name="connsiteX6" fmla="*/ 29437 w 76770"/>
                  <a:gd name="connsiteY6" fmla="*/ 115363 h 124311"/>
                  <a:gd name="connsiteX7" fmla="*/ 38385 w 76770"/>
                  <a:gd name="connsiteY7" fmla="*/ 124311 h 124311"/>
                  <a:gd name="connsiteX8" fmla="*/ 47333 w 76770"/>
                  <a:gd name="connsiteY8" fmla="*/ 115363 h 124311"/>
                  <a:gd name="connsiteX9" fmla="*/ 47333 w 76770"/>
                  <a:gd name="connsiteY9" fmla="*/ 75538 h 124311"/>
                  <a:gd name="connsiteX10" fmla="*/ 76770 w 76770"/>
                  <a:gd name="connsiteY10" fmla="*/ 38305 h 124311"/>
                  <a:gd name="connsiteX11" fmla="*/ 38385 w 76770"/>
                  <a:gd name="connsiteY11" fmla="*/ 0 h 124311"/>
                  <a:gd name="connsiteX12" fmla="*/ 0 w 76770"/>
                  <a:gd name="connsiteY12" fmla="*/ 38385 h 124311"/>
                  <a:gd name="connsiteX13" fmla="*/ 29437 w 76770"/>
                  <a:gd name="connsiteY13" fmla="*/ 75522 h 124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6770" h="124311">
                    <a:moveTo>
                      <a:pt x="38385" y="17912"/>
                    </a:moveTo>
                    <a:cubicBezTo>
                      <a:pt x="49654" y="17912"/>
                      <a:pt x="58874" y="27132"/>
                      <a:pt x="58874" y="38401"/>
                    </a:cubicBezTo>
                    <a:cubicBezTo>
                      <a:pt x="58874" y="49670"/>
                      <a:pt x="49654" y="58810"/>
                      <a:pt x="38385" y="58810"/>
                    </a:cubicBezTo>
                    <a:cubicBezTo>
                      <a:pt x="27116" y="58810"/>
                      <a:pt x="17896" y="49590"/>
                      <a:pt x="17896" y="38321"/>
                    </a:cubicBezTo>
                    <a:cubicBezTo>
                      <a:pt x="17896" y="27052"/>
                      <a:pt x="27116" y="17912"/>
                      <a:pt x="38385" y="17912"/>
                    </a:cubicBezTo>
                    <a:close/>
                    <a:moveTo>
                      <a:pt x="29437" y="75538"/>
                    </a:moveTo>
                    <a:lnTo>
                      <a:pt x="29437" y="115363"/>
                    </a:lnTo>
                    <a:cubicBezTo>
                      <a:pt x="29437" y="120278"/>
                      <a:pt x="33471" y="124311"/>
                      <a:pt x="38385" y="124311"/>
                    </a:cubicBezTo>
                    <a:cubicBezTo>
                      <a:pt x="43299" y="124311"/>
                      <a:pt x="47333" y="120278"/>
                      <a:pt x="47333" y="115363"/>
                    </a:cubicBezTo>
                    <a:lnTo>
                      <a:pt x="47333" y="75538"/>
                    </a:lnTo>
                    <a:cubicBezTo>
                      <a:pt x="64157" y="71504"/>
                      <a:pt x="76770" y="56393"/>
                      <a:pt x="76770" y="38305"/>
                    </a:cubicBezTo>
                    <a:cubicBezTo>
                      <a:pt x="76770" y="17192"/>
                      <a:pt x="59499" y="0"/>
                      <a:pt x="38385" y="0"/>
                    </a:cubicBezTo>
                    <a:cubicBezTo>
                      <a:pt x="17272" y="0"/>
                      <a:pt x="0" y="17176"/>
                      <a:pt x="0" y="38385"/>
                    </a:cubicBezTo>
                    <a:cubicBezTo>
                      <a:pt x="0" y="56377"/>
                      <a:pt x="12614" y="71488"/>
                      <a:pt x="29437" y="75522"/>
                    </a:cubicBezTo>
                    <a:close/>
                  </a:path>
                </a:pathLst>
              </a:custGeom>
              <a:solidFill>
                <a:srgbClr val="0397B2"/>
              </a:solidFill>
              <a:ln w="15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7" name="Freeform 96">
                <a:extLst>
                  <a:ext uri="{FF2B5EF4-FFF2-40B4-BE49-F238E27FC236}">
                    <a16:creationId xmlns:a16="http://schemas.microsoft.com/office/drawing/2014/main" id="{737EA7C2-3A41-4D49-8049-67EE91434292}"/>
                  </a:ext>
                </a:extLst>
              </p:cNvPr>
              <p:cNvSpPr/>
              <p:nvPr/>
            </p:nvSpPr>
            <p:spPr>
              <a:xfrm>
                <a:off x="6785902" y="-805233"/>
                <a:ext cx="101805" cy="101837"/>
              </a:xfrm>
              <a:custGeom>
                <a:avLst/>
                <a:gdLst>
                  <a:gd name="connsiteX0" fmla="*/ 48958 w 101805"/>
                  <a:gd name="connsiteY0" fmla="*/ 23963 h 101837"/>
                  <a:gd name="connsiteX1" fmla="*/ 63460 w 101805"/>
                  <a:gd name="connsiteY1" fmla="*/ 17960 h 101837"/>
                  <a:gd name="connsiteX2" fmla="*/ 77963 w 101805"/>
                  <a:gd name="connsiteY2" fmla="*/ 23963 h 101837"/>
                  <a:gd name="connsiteX3" fmla="*/ 77963 w 101805"/>
                  <a:gd name="connsiteY3" fmla="*/ 52872 h 101837"/>
                  <a:gd name="connsiteX4" fmla="*/ 49054 w 101805"/>
                  <a:gd name="connsiteY4" fmla="*/ 52872 h 101837"/>
                  <a:gd name="connsiteX5" fmla="*/ 48958 w 101805"/>
                  <a:gd name="connsiteY5" fmla="*/ 23963 h 101837"/>
                  <a:gd name="connsiteX6" fmla="*/ 8972 w 101805"/>
                  <a:gd name="connsiteY6" fmla="*/ 101821 h 101837"/>
                  <a:gd name="connsiteX7" fmla="*/ 15327 w 101805"/>
                  <a:gd name="connsiteY7" fmla="*/ 99228 h 101837"/>
                  <a:gd name="connsiteX8" fmla="*/ 43515 w 101805"/>
                  <a:gd name="connsiteY8" fmla="*/ 71040 h 101837"/>
                  <a:gd name="connsiteX9" fmla="*/ 63476 w 101805"/>
                  <a:gd name="connsiteY9" fmla="*/ 76770 h 101837"/>
                  <a:gd name="connsiteX10" fmla="*/ 90592 w 101805"/>
                  <a:gd name="connsiteY10" fmla="*/ 65501 h 101837"/>
                  <a:gd name="connsiteX11" fmla="*/ 90592 w 101805"/>
                  <a:gd name="connsiteY11" fmla="*/ 11269 h 101837"/>
                  <a:gd name="connsiteX12" fmla="*/ 63476 w 101805"/>
                  <a:gd name="connsiteY12" fmla="*/ 0 h 101837"/>
                  <a:gd name="connsiteX13" fmla="*/ 36360 w 101805"/>
                  <a:gd name="connsiteY13" fmla="*/ 11269 h 101837"/>
                  <a:gd name="connsiteX14" fmla="*/ 30806 w 101805"/>
                  <a:gd name="connsiteY14" fmla="*/ 58346 h 101837"/>
                  <a:gd name="connsiteX15" fmla="*/ 2617 w 101805"/>
                  <a:gd name="connsiteY15" fmla="*/ 86535 h 101837"/>
                  <a:gd name="connsiteX16" fmla="*/ 2617 w 101805"/>
                  <a:gd name="connsiteY16" fmla="*/ 99148 h 101837"/>
                  <a:gd name="connsiteX17" fmla="*/ 8972 w 101805"/>
                  <a:gd name="connsiteY17" fmla="*/ 101837 h 101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1805" h="101837">
                    <a:moveTo>
                      <a:pt x="48958" y="23963"/>
                    </a:moveTo>
                    <a:cubicBezTo>
                      <a:pt x="52800" y="20121"/>
                      <a:pt x="57906" y="17960"/>
                      <a:pt x="63460" y="17960"/>
                    </a:cubicBezTo>
                    <a:cubicBezTo>
                      <a:pt x="69015" y="17960"/>
                      <a:pt x="74025" y="20105"/>
                      <a:pt x="77963" y="23963"/>
                    </a:cubicBezTo>
                    <a:cubicBezTo>
                      <a:pt x="85934" y="31934"/>
                      <a:pt x="85934" y="44900"/>
                      <a:pt x="77963" y="52872"/>
                    </a:cubicBezTo>
                    <a:cubicBezTo>
                      <a:pt x="70263" y="60571"/>
                      <a:pt x="56753" y="60571"/>
                      <a:pt x="49054" y="52872"/>
                    </a:cubicBezTo>
                    <a:cubicBezTo>
                      <a:pt x="41002" y="44900"/>
                      <a:pt x="41002" y="31934"/>
                      <a:pt x="48958" y="23963"/>
                    </a:cubicBezTo>
                    <a:close/>
                    <a:moveTo>
                      <a:pt x="8972" y="101821"/>
                    </a:moveTo>
                    <a:cubicBezTo>
                      <a:pt x="11293" y="101821"/>
                      <a:pt x="13534" y="100925"/>
                      <a:pt x="15327" y="99228"/>
                    </a:cubicBezTo>
                    <a:lnTo>
                      <a:pt x="43515" y="71040"/>
                    </a:lnTo>
                    <a:cubicBezTo>
                      <a:pt x="49518" y="74705"/>
                      <a:pt x="56305" y="76770"/>
                      <a:pt x="63476" y="76770"/>
                    </a:cubicBezTo>
                    <a:cubicBezTo>
                      <a:pt x="73673" y="76770"/>
                      <a:pt x="83341" y="72736"/>
                      <a:pt x="90592" y="65501"/>
                    </a:cubicBezTo>
                    <a:cubicBezTo>
                      <a:pt x="105543" y="50551"/>
                      <a:pt x="105543" y="26220"/>
                      <a:pt x="90592" y="11269"/>
                    </a:cubicBezTo>
                    <a:cubicBezTo>
                      <a:pt x="83341" y="4018"/>
                      <a:pt x="73673" y="0"/>
                      <a:pt x="63476" y="0"/>
                    </a:cubicBezTo>
                    <a:cubicBezTo>
                      <a:pt x="53280" y="0"/>
                      <a:pt x="43611" y="4034"/>
                      <a:pt x="36360" y="11269"/>
                    </a:cubicBezTo>
                    <a:cubicBezTo>
                      <a:pt x="23571" y="24059"/>
                      <a:pt x="21858" y="43571"/>
                      <a:pt x="30806" y="58346"/>
                    </a:cubicBezTo>
                    <a:lnTo>
                      <a:pt x="2617" y="86535"/>
                    </a:lnTo>
                    <a:cubicBezTo>
                      <a:pt x="-872" y="90024"/>
                      <a:pt x="-872" y="95659"/>
                      <a:pt x="2617" y="99148"/>
                    </a:cubicBezTo>
                    <a:cubicBezTo>
                      <a:pt x="4410" y="100941"/>
                      <a:pt x="6651" y="101837"/>
                      <a:pt x="8972" y="101837"/>
                    </a:cubicBezTo>
                    <a:close/>
                  </a:path>
                </a:pathLst>
              </a:custGeom>
              <a:solidFill>
                <a:srgbClr val="0397B2"/>
              </a:solidFill>
              <a:ln w="15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8" name="Freeform 97">
                <a:extLst>
                  <a:ext uri="{FF2B5EF4-FFF2-40B4-BE49-F238E27FC236}">
                    <a16:creationId xmlns:a16="http://schemas.microsoft.com/office/drawing/2014/main" id="{3C0CF2B9-E9E2-111E-29B1-A66C4E1CC8F9}"/>
                  </a:ext>
                </a:extLst>
              </p:cNvPr>
              <p:cNvSpPr/>
              <p:nvPr/>
            </p:nvSpPr>
            <p:spPr>
              <a:xfrm>
                <a:off x="6828153" y="-648827"/>
                <a:ext cx="124391" cy="76770"/>
              </a:xfrm>
              <a:custGeom>
                <a:avLst/>
                <a:gdLst>
                  <a:gd name="connsiteX0" fmla="*/ 85910 w 124391"/>
                  <a:gd name="connsiteY0" fmla="*/ 58874 h 76770"/>
                  <a:gd name="connsiteX1" fmla="*/ 65421 w 124391"/>
                  <a:gd name="connsiteY1" fmla="*/ 38385 h 76770"/>
                  <a:gd name="connsiteX2" fmla="*/ 85910 w 124391"/>
                  <a:gd name="connsiteY2" fmla="*/ 17896 h 76770"/>
                  <a:gd name="connsiteX3" fmla="*/ 106399 w 124391"/>
                  <a:gd name="connsiteY3" fmla="*/ 38385 h 76770"/>
                  <a:gd name="connsiteX4" fmla="*/ 85910 w 124391"/>
                  <a:gd name="connsiteY4" fmla="*/ 58874 h 76770"/>
                  <a:gd name="connsiteX5" fmla="*/ 85910 w 124391"/>
                  <a:gd name="connsiteY5" fmla="*/ 0 h 76770"/>
                  <a:gd name="connsiteX6" fmla="*/ 48774 w 124391"/>
                  <a:gd name="connsiteY6" fmla="*/ 29437 h 76770"/>
                  <a:gd name="connsiteX7" fmla="*/ 8948 w 124391"/>
                  <a:gd name="connsiteY7" fmla="*/ 29437 h 76770"/>
                  <a:gd name="connsiteX8" fmla="*/ 0 w 124391"/>
                  <a:gd name="connsiteY8" fmla="*/ 38385 h 76770"/>
                  <a:gd name="connsiteX9" fmla="*/ 8948 w 124391"/>
                  <a:gd name="connsiteY9" fmla="*/ 47333 h 76770"/>
                  <a:gd name="connsiteX10" fmla="*/ 48774 w 124391"/>
                  <a:gd name="connsiteY10" fmla="*/ 47333 h 76770"/>
                  <a:gd name="connsiteX11" fmla="*/ 86006 w 124391"/>
                  <a:gd name="connsiteY11" fmla="*/ 76770 h 76770"/>
                  <a:gd name="connsiteX12" fmla="*/ 124391 w 124391"/>
                  <a:gd name="connsiteY12" fmla="*/ 38385 h 76770"/>
                  <a:gd name="connsiteX13" fmla="*/ 85910 w 124391"/>
                  <a:gd name="connsiteY13" fmla="*/ 0 h 76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4391" h="76770">
                    <a:moveTo>
                      <a:pt x="85910" y="58874"/>
                    </a:moveTo>
                    <a:cubicBezTo>
                      <a:pt x="74641" y="58874"/>
                      <a:pt x="65421" y="49654"/>
                      <a:pt x="65421" y="38385"/>
                    </a:cubicBezTo>
                    <a:cubicBezTo>
                      <a:pt x="65421" y="27116"/>
                      <a:pt x="74641" y="17896"/>
                      <a:pt x="85910" y="17896"/>
                    </a:cubicBezTo>
                    <a:cubicBezTo>
                      <a:pt x="97179" y="17896"/>
                      <a:pt x="106399" y="27116"/>
                      <a:pt x="106399" y="38385"/>
                    </a:cubicBezTo>
                    <a:cubicBezTo>
                      <a:pt x="106399" y="49654"/>
                      <a:pt x="97179" y="58874"/>
                      <a:pt x="85910" y="58874"/>
                    </a:cubicBezTo>
                    <a:close/>
                    <a:moveTo>
                      <a:pt x="85910" y="0"/>
                    </a:moveTo>
                    <a:cubicBezTo>
                      <a:pt x="67838" y="0"/>
                      <a:pt x="52808" y="12614"/>
                      <a:pt x="48774" y="29437"/>
                    </a:cubicBezTo>
                    <a:lnTo>
                      <a:pt x="8948" y="29437"/>
                    </a:lnTo>
                    <a:cubicBezTo>
                      <a:pt x="4034" y="29437"/>
                      <a:pt x="0" y="33471"/>
                      <a:pt x="0" y="38385"/>
                    </a:cubicBezTo>
                    <a:cubicBezTo>
                      <a:pt x="0" y="43299"/>
                      <a:pt x="4034" y="47333"/>
                      <a:pt x="8948" y="47333"/>
                    </a:cubicBezTo>
                    <a:lnTo>
                      <a:pt x="48774" y="47333"/>
                    </a:lnTo>
                    <a:cubicBezTo>
                      <a:pt x="52808" y="64157"/>
                      <a:pt x="67918" y="76770"/>
                      <a:pt x="86006" y="76770"/>
                    </a:cubicBezTo>
                    <a:cubicBezTo>
                      <a:pt x="107120" y="76770"/>
                      <a:pt x="124391" y="59595"/>
                      <a:pt x="124391" y="38385"/>
                    </a:cubicBezTo>
                    <a:cubicBezTo>
                      <a:pt x="124391" y="17176"/>
                      <a:pt x="107120" y="0"/>
                      <a:pt x="85910" y="0"/>
                    </a:cubicBezTo>
                    <a:close/>
                  </a:path>
                </a:pathLst>
              </a:custGeom>
              <a:solidFill>
                <a:srgbClr val="0397B2"/>
              </a:solidFill>
              <a:ln w="15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9" name="Freeform 98">
                <a:extLst>
                  <a:ext uri="{FF2B5EF4-FFF2-40B4-BE49-F238E27FC236}">
                    <a16:creationId xmlns:a16="http://schemas.microsoft.com/office/drawing/2014/main" id="{50966FE9-CE2A-DA04-86D5-2EF7A57A1E0B}"/>
                  </a:ext>
                </a:extLst>
              </p:cNvPr>
              <p:cNvSpPr/>
              <p:nvPr/>
            </p:nvSpPr>
            <p:spPr>
              <a:xfrm>
                <a:off x="6785902" y="-517480"/>
                <a:ext cx="101685" cy="101685"/>
              </a:xfrm>
              <a:custGeom>
                <a:avLst/>
                <a:gdLst>
                  <a:gd name="connsiteX0" fmla="*/ 77867 w 101685"/>
                  <a:gd name="connsiteY0" fmla="*/ 77867 h 101685"/>
                  <a:gd name="connsiteX1" fmla="*/ 48958 w 101685"/>
                  <a:gd name="connsiteY1" fmla="*/ 77867 h 101685"/>
                  <a:gd name="connsiteX2" fmla="*/ 42955 w 101685"/>
                  <a:gd name="connsiteY2" fmla="*/ 63364 h 101685"/>
                  <a:gd name="connsiteX3" fmla="*/ 48958 w 101685"/>
                  <a:gd name="connsiteY3" fmla="*/ 48862 h 101685"/>
                  <a:gd name="connsiteX4" fmla="*/ 63460 w 101685"/>
                  <a:gd name="connsiteY4" fmla="*/ 42859 h 101685"/>
                  <a:gd name="connsiteX5" fmla="*/ 77963 w 101685"/>
                  <a:gd name="connsiteY5" fmla="*/ 48862 h 101685"/>
                  <a:gd name="connsiteX6" fmla="*/ 83965 w 101685"/>
                  <a:gd name="connsiteY6" fmla="*/ 63364 h 101685"/>
                  <a:gd name="connsiteX7" fmla="*/ 77883 w 101685"/>
                  <a:gd name="connsiteY7" fmla="*/ 77867 h 101685"/>
                  <a:gd name="connsiteX8" fmla="*/ 43419 w 101685"/>
                  <a:gd name="connsiteY8" fmla="*/ 30806 h 101685"/>
                  <a:gd name="connsiteX9" fmla="*/ 15231 w 101685"/>
                  <a:gd name="connsiteY9" fmla="*/ 2617 h 101685"/>
                  <a:gd name="connsiteX10" fmla="*/ 2617 w 101685"/>
                  <a:gd name="connsiteY10" fmla="*/ 2617 h 101685"/>
                  <a:gd name="connsiteX11" fmla="*/ 2617 w 101685"/>
                  <a:gd name="connsiteY11" fmla="*/ 15231 h 101685"/>
                  <a:gd name="connsiteX12" fmla="*/ 30806 w 101685"/>
                  <a:gd name="connsiteY12" fmla="*/ 43419 h 101685"/>
                  <a:gd name="connsiteX13" fmla="*/ 25075 w 101685"/>
                  <a:gd name="connsiteY13" fmla="*/ 63380 h 101685"/>
                  <a:gd name="connsiteX14" fmla="*/ 36264 w 101685"/>
                  <a:gd name="connsiteY14" fmla="*/ 90496 h 101685"/>
                  <a:gd name="connsiteX15" fmla="*/ 63380 w 101685"/>
                  <a:gd name="connsiteY15" fmla="*/ 101685 h 101685"/>
                  <a:gd name="connsiteX16" fmla="*/ 90496 w 101685"/>
                  <a:gd name="connsiteY16" fmla="*/ 90496 h 101685"/>
                  <a:gd name="connsiteX17" fmla="*/ 101685 w 101685"/>
                  <a:gd name="connsiteY17" fmla="*/ 63380 h 101685"/>
                  <a:gd name="connsiteX18" fmla="*/ 90496 w 101685"/>
                  <a:gd name="connsiteY18" fmla="*/ 36264 h 101685"/>
                  <a:gd name="connsiteX19" fmla="*/ 43419 w 101685"/>
                  <a:gd name="connsiteY19" fmla="*/ 30806 h 101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01685" h="101685">
                    <a:moveTo>
                      <a:pt x="77867" y="77867"/>
                    </a:moveTo>
                    <a:cubicBezTo>
                      <a:pt x="69895" y="85838"/>
                      <a:pt x="56929" y="85838"/>
                      <a:pt x="48958" y="77867"/>
                    </a:cubicBezTo>
                    <a:cubicBezTo>
                      <a:pt x="45116" y="74025"/>
                      <a:pt x="42955" y="68823"/>
                      <a:pt x="42955" y="63364"/>
                    </a:cubicBezTo>
                    <a:cubicBezTo>
                      <a:pt x="42955" y="57906"/>
                      <a:pt x="45100" y="52800"/>
                      <a:pt x="48958" y="48862"/>
                    </a:cubicBezTo>
                    <a:cubicBezTo>
                      <a:pt x="52992" y="44828"/>
                      <a:pt x="58178" y="42859"/>
                      <a:pt x="63460" y="42859"/>
                    </a:cubicBezTo>
                    <a:cubicBezTo>
                      <a:pt x="68743" y="42859"/>
                      <a:pt x="73929" y="44828"/>
                      <a:pt x="77963" y="48862"/>
                    </a:cubicBezTo>
                    <a:cubicBezTo>
                      <a:pt x="81804" y="52704"/>
                      <a:pt x="83965" y="57906"/>
                      <a:pt x="83965" y="63364"/>
                    </a:cubicBezTo>
                    <a:cubicBezTo>
                      <a:pt x="83869" y="68919"/>
                      <a:pt x="81724" y="74009"/>
                      <a:pt x="77883" y="77867"/>
                    </a:cubicBezTo>
                    <a:close/>
                    <a:moveTo>
                      <a:pt x="43419" y="30806"/>
                    </a:moveTo>
                    <a:lnTo>
                      <a:pt x="15231" y="2617"/>
                    </a:lnTo>
                    <a:cubicBezTo>
                      <a:pt x="11741" y="-872"/>
                      <a:pt x="6107" y="-872"/>
                      <a:pt x="2617" y="2617"/>
                    </a:cubicBezTo>
                    <a:cubicBezTo>
                      <a:pt x="-872" y="6107"/>
                      <a:pt x="-872" y="11741"/>
                      <a:pt x="2617" y="15231"/>
                    </a:cubicBezTo>
                    <a:lnTo>
                      <a:pt x="30806" y="43419"/>
                    </a:lnTo>
                    <a:cubicBezTo>
                      <a:pt x="27140" y="49422"/>
                      <a:pt x="25075" y="56209"/>
                      <a:pt x="25075" y="63380"/>
                    </a:cubicBezTo>
                    <a:cubicBezTo>
                      <a:pt x="25075" y="73673"/>
                      <a:pt x="29109" y="83245"/>
                      <a:pt x="36264" y="90496"/>
                    </a:cubicBezTo>
                    <a:cubicBezTo>
                      <a:pt x="43788" y="98020"/>
                      <a:pt x="53536" y="101685"/>
                      <a:pt x="63380" y="101685"/>
                    </a:cubicBezTo>
                    <a:cubicBezTo>
                      <a:pt x="73225" y="101685"/>
                      <a:pt x="82973" y="97924"/>
                      <a:pt x="90496" y="90496"/>
                    </a:cubicBezTo>
                    <a:cubicBezTo>
                      <a:pt x="97748" y="83245"/>
                      <a:pt x="101685" y="73577"/>
                      <a:pt x="101685" y="63380"/>
                    </a:cubicBezTo>
                    <a:cubicBezTo>
                      <a:pt x="101685" y="53184"/>
                      <a:pt x="97652" y="43515"/>
                      <a:pt x="90496" y="36264"/>
                    </a:cubicBezTo>
                    <a:cubicBezTo>
                      <a:pt x="77787" y="23555"/>
                      <a:pt x="58194" y="21762"/>
                      <a:pt x="43419" y="30806"/>
                    </a:cubicBezTo>
                    <a:close/>
                  </a:path>
                </a:pathLst>
              </a:custGeom>
              <a:solidFill>
                <a:srgbClr val="0397B2"/>
              </a:solidFill>
              <a:ln w="15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0" name="Freeform 99">
                <a:extLst>
                  <a:ext uri="{FF2B5EF4-FFF2-40B4-BE49-F238E27FC236}">
                    <a16:creationId xmlns:a16="http://schemas.microsoft.com/office/drawing/2014/main" id="{298EFB43-8B6A-571F-86D0-2C78892E579D}"/>
                  </a:ext>
                </a:extLst>
              </p:cNvPr>
              <p:cNvSpPr/>
              <p:nvPr/>
            </p:nvSpPr>
            <p:spPr>
              <a:xfrm>
                <a:off x="6654555" y="-475229"/>
                <a:ext cx="76770" cy="124391"/>
              </a:xfrm>
              <a:custGeom>
                <a:avLst/>
                <a:gdLst>
                  <a:gd name="connsiteX0" fmla="*/ 38385 w 76770"/>
                  <a:gd name="connsiteY0" fmla="*/ 106399 h 124391"/>
                  <a:gd name="connsiteX1" fmla="*/ 17896 w 76770"/>
                  <a:gd name="connsiteY1" fmla="*/ 85910 h 124391"/>
                  <a:gd name="connsiteX2" fmla="*/ 38385 w 76770"/>
                  <a:gd name="connsiteY2" fmla="*/ 65421 h 124391"/>
                  <a:gd name="connsiteX3" fmla="*/ 58874 w 76770"/>
                  <a:gd name="connsiteY3" fmla="*/ 85910 h 124391"/>
                  <a:gd name="connsiteX4" fmla="*/ 38385 w 76770"/>
                  <a:gd name="connsiteY4" fmla="*/ 106399 h 124391"/>
                  <a:gd name="connsiteX5" fmla="*/ 47333 w 76770"/>
                  <a:gd name="connsiteY5" fmla="*/ 48774 h 124391"/>
                  <a:gd name="connsiteX6" fmla="*/ 47333 w 76770"/>
                  <a:gd name="connsiteY6" fmla="*/ 8948 h 124391"/>
                  <a:gd name="connsiteX7" fmla="*/ 38385 w 76770"/>
                  <a:gd name="connsiteY7" fmla="*/ 0 h 124391"/>
                  <a:gd name="connsiteX8" fmla="*/ 29437 w 76770"/>
                  <a:gd name="connsiteY8" fmla="*/ 8948 h 124391"/>
                  <a:gd name="connsiteX9" fmla="*/ 29437 w 76770"/>
                  <a:gd name="connsiteY9" fmla="*/ 48774 h 124391"/>
                  <a:gd name="connsiteX10" fmla="*/ 0 w 76770"/>
                  <a:gd name="connsiteY10" fmla="*/ 86006 h 124391"/>
                  <a:gd name="connsiteX11" fmla="*/ 38385 w 76770"/>
                  <a:gd name="connsiteY11" fmla="*/ 124391 h 124391"/>
                  <a:gd name="connsiteX12" fmla="*/ 76770 w 76770"/>
                  <a:gd name="connsiteY12" fmla="*/ 86006 h 124391"/>
                  <a:gd name="connsiteX13" fmla="*/ 47333 w 76770"/>
                  <a:gd name="connsiteY13" fmla="*/ 48774 h 124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6770" h="124391">
                    <a:moveTo>
                      <a:pt x="38385" y="106399"/>
                    </a:moveTo>
                    <a:cubicBezTo>
                      <a:pt x="27116" y="106399"/>
                      <a:pt x="17896" y="97179"/>
                      <a:pt x="17896" y="85910"/>
                    </a:cubicBezTo>
                    <a:cubicBezTo>
                      <a:pt x="17896" y="74641"/>
                      <a:pt x="27116" y="65421"/>
                      <a:pt x="38385" y="65421"/>
                    </a:cubicBezTo>
                    <a:cubicBezTo>
                      <a:pt x="49654" y="65421"/>
                      <a:pt x="58874" y="74641"/>
                      <a:pt x="58874" y="85910"/>
                    </a:cubicBezTo>
                    <a:cubicBezTo>
                      <a:pt x="58874" y="97179"/>
                      <a:pt x="49654" y="106399"/>
                      <a:pt x="38385" y="106399"/>
                    </a:cubicBezTo>
                    <a:close/>
                    <a:moveTo>
                      <a:pt x="47333" y="48774"/>
                    </a:moveTo>
                    <a:lnTo>
                      <a:pt x="47333" y="8948"/>
                    </a:lnTo>
                    <a:cubicBezTo>
                      <a:pt x="47333" y="4034"/>
                      <a:pt x="43299" y="0"/>
                      <a:pt x="38385" y="0"/>
                    </a:cubicBezTo>
                    <a:cubicBezTo>
                      <a:pt x="33471" y="0"/>
                      <a:pt x="29437" y="4034"/>
                      <a:pt x="29437" y="8948"/>
                    </a:cubicBezTo>
                    <a:lnTo>
                      <a:pt x="29437" y="48774"/>
                    </a:lnTo>
                    <a:cubicBezTo>
                      <a:pt x="12614" y="52808"/>
                      <a:pt x="0" y="67918"/>
                      <a:pt x="0" y="86006"/>
                    </a:cubicBezTo>
                    <a:cubicBezTo>
                      <a:pt x="0" y="107120"/>
                      <a:pt x="17176" y="124391"/>
                      <a:pt x="38385" y="124391"/>
                    </a:cubicBezTo>
                    <a:cubicBezTo>
                      <a:pt x="59595" y="124391"/>
                      <a:pt x="76770" y="107216"/>
                      <a:pt x="76770" y="86006"/>
                    </a:cubicBezTo>
                    <a:cubicBezTo>
                      <a:pt x="76770" y="67934"/>
                      <a:pt x="64157" y="52808"/>
                      <a:pt x="47333" y="48774"/>
                    </a:cubicBezTo>
                    <a:close/>
                  </a:path>
                </a:pathLst>
              </a:custGeom>
              <a:solidFill>
                <a:srgbClr val="0397B2"/>
              </a:solidFill>
              <a:ln w="15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1" name="Freeform 100">
                <a:extLst>
                  <a:ext uri="{FF2B5EF4-FFF2-40B4-BE49-F238E27FC236}">
                    <a16:creationId xmlns:a16="http://schemas.microsoft.com/office/drawing/2014/main" id="{3FFF048B-C6B2-CD27-8CD6-61B0B3024B74}"/>
                  </a:ext>
                </a:extLst>
              </p:cNvPr>
              <p:cNvSpPr/>
              <p:nvPr/>
            </p:nvSpPr>
            <p:spPr>
              <a:xfrm>
                <a:off x="6498189" y="-517449"/>
                <a:ext cx="101805" cy="101813"/>
              </a:xfrm>
              <a:custGeom>
                <a:avLst/>
                <a:gdLst>
                  <a:gd name="connsiteX0" fmla="*/ 52832 w 101805"/>
                  <a:gd name="connsiteY0" fmla="*/ 77835 h 101813"/>
                  <a:gd name="connsiteX1" fmla="*/ 23923 w 101805"/>
                  <a:gd name="connsiteY1" fmla="*/ 77835 h 101813"/>
                  <a:gd name="connsiteX2" fmla="*/ 23923 w 101805"/>
                  <a:gd name="connsiteY2" fmla="*/ 48926 h 101813"/>
                  <a:gd name="connsiteX3" fmla="*/ 38425 w 101805"/>
                  <a:gd name="connsiteY3" fmla="*/ 42924 h 101813"/>
                  <a:gd name="connsiteX4" fmla="*/ 52928 w 101805"/>
                  <a:gd name="connsiteY4" fmla="*/ 48926 h 101813"/>
                  <a:gd name="connsiteX5" fmla="*/ 52832 w 101805"/>
                  <a:gd name="connsiteY5" fmla="*/ 77835 h 101813"/>
                  <a:gd name="connsiteX6" fmla="*/ 86479 w 101805"/>
                  <a:gd name="connsiteY6" fmla="*/ 2586 h 101813"/>
                  <a:gd name="connsiteX7" fmla="*/ 58290 w 101805"/>
                  <a:gd name="connsiteY7" fmla="*/ 30774 h 101813"/>
                  <a:gd name="connsiteX8" fmla="*/ 38329 w 101805"/>
                  <a:gd name="connsiteY8" fmla="*/ 25044 h 101813"/>
                  <a:gd name="connsiteX9" fmla="*/ 11213 w 101805"/>
                  <a:gd name="connsiteY9" fmla="*/ 36313 h 101813"/>
                  <a:gd name="connsiteX10" fmla="*/ 11213 w 101805"/>
                  <a:gd name="connsiteY10" fmla="*/ 90545 h 101813"/>
                  <a:gd name="connsiteX11" fmla="*/ 38329 w 101805"/>
                  <a:gd name="connsiteY11" fmla="*/ 101814 h 101813"/>
                  <a:gd name="connsiteX12" fmla="*/ 65445 w 101805"/>
                  <a:gd name="connsiteY12" fmla="*/ 90545 h 101813"/>
                  <a:gd name="connsiteX13" fmla="*/ 71000 w 101805"/>
                  <a:gd name="connsiteY13" fmla="*/ 43468 h 101813"/>
                  <a:gd name="connsiteX14" fmla="*/ 99188 w 101805"/>
                  <a:gd name="connsiteY14" fmla="*/ 15279 h 101813"/>
                  <a:gd name="connsiteX15" fmla="*/ 99188 w 101805"/>
                  <a:gd name="connsiteY15" fmla="*/ 2666 h 101813"/>
                  <a:gd name="connsiteX16" fmla="*/ 86479 w 101805"/>
                  <a:gd name="connsiteY16" fmla="*/ 2570 h 101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1805" h="101813">
                    <a:moveTo>
                      <a:pt x="52832" y="77835"/>
                    </a:moveTo>
                    <a:cubicBezTo>
                      <a:pt x="45132" y="85535"/>
                      <a:pt x="31622" y="85535"/>
                      <a:pt x="23923" y="77835"/>
                    </a:cubicBezTo>
                    <a:cubicBezTo>
                      <a:pt x="15951" y="69864"/>
                      <a:pt x="15951" y="56898"/>
                      <a:pt x="23923" y="48926"/>
                    </a:cubicBezTo>
                    <a:cubicBezTo>
                      <a:pt x="27764" y="45085"/>
                      <a:pt x="32967" y="42924"/>
                      <a:pt x="38425" y="42924"/>
                    </a:cubicBezTo>
                    <a:cubicBezTo>
                      <a:pt x="43884" y="42924"/>
                      <a:pt x="48990" y="45069"/>
                      <a:pt x="52928" y="48926"/>
                    </a:cubicBezTo>
                    <a:cubicBezTo>
                      <a:pt x="60803" y="56898"/>
                      <a:pt x="60803" y="69864"/>
                      <a:pt x="52832" y="77835"/>
                    </a:cubicBezTo>
                    <a:close/>
                    <a:moveTo>
                      <a:pt x="86479" y="2586"/>
                    </a:moveTo>
                    <a:lnTo>
                      <a:pt x="58290" y="30774"/>
                    </a:lnTo>
                    <a:cubicBezTo>
                      <a:pt x="52287" y="27109"/>
                      <a:pt x="45500" y="25044"/>
                      <a:pt x="38329" y="25044"/>
                    </a:cubicBezTo>
                    <a:cubicBezTo>
                      <a:pt x="28037" y="25044"/>
                      <a:pt x="18464" y="29077"/>
                      <a:pt x="11213" y="36313"/>
                    </a:cubicBezTo>
                    <a:cubicBezTo>
                      <a:pt x="-3738" y="51263"/>
                      <a:pt x="-3738" y="75594"/>
                      <a:pt x="11213" y="90545"/>
                    </a:cubicBezTo>
                    <a:cubicBezTo>
                      <a:pt x="18464" y="97796"/>
                      <a:pt x="28133" y="101814"/>
                      <a:pt x="38329" y="101814"/>
                    </a:cubicBezTo>
                    <a:cubicBezTo>
                      <a:pt x="48526" y="101814"/>
                      <a:pt x="58194" y="97780"/>
                      <a:pt x="65445" y="90545"/>
                    </a:cubicBezTo>
                    <a:cubicBezTo>
                      <a:pt x="78235" y="77755"/>
                      <a:pt x="79948" y="58242"/>
                      <a:pt x="71000" y="43468"/>
                    </a:cubicBezTo>
                    <a:lnTo>
                      <a:pt x="99188" y="15279"/>
                    </a:lnTo>
                    <a:cubicBezTo>
                      <a:pt x="102678" y="11790"/>
                      <a:pt x="102678" y="6155"/>
                      <a:pt x="99188" y="2666"/>
                    </a:cubicBezTo>
                    <a:cubicBezTo>
                      <a:pt x="95699" y="-824"/>
                      <a:pt x="89968" y="-920"/>
                      <a:pt x="86479" y="2570"/>
                    </a:cubicBezTo>
                    <a:close/>
                  </a:path>
                </a:pathLst>
              </a:custGeom>
              <a:solidFill>
                <a:srgbClr val="0397B2"/>
              </a:solidFill>
              <a:ln w="15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" name="Freeform 101">
                <a:extLst>
                  <a:ext uri="{FF2B5EF4-FFF2-40B4-BE49-F238E27FC236}">
                    <a16:creationId xmlns:a16="http://schemas.microsoft.com/office/drawing/2014/main" id="{FF43AA94-747B-8791-4596-A25A7A4F45A2}"/>
                  </a:ext>
                </a:extLst>
              </p:cNvPr>
              <p:cNvSpPr/>
              <p:nvPr/>
            </p:nvSpPr>
            <p:spPr>
              <a:xfrm>
                <a:off x="6433416" y="-648827"/>
                <a:ext cx="124311" cy="76770"/>
              </a:xfrm>
              <a:custGeom>
                <a:avLst/>
                <a:gdLst>
                  <a:gd name="connsiteX0" fmla="*/ 38401 w 124311"/>
                  <a:gd name="connsiteY0" fmla="*/ 58874 h 76770"/>
                  <a:gd name="connsiteX1" fmla="*/ 17912 w 124311"/>
                  <a:gd name="connsiteY1" fmla="*/ 38385 h 76770"/>
                  <a:gd name="connsiteX2" fmla="*/ 38401 w 124311"/>
                  <a:gd name="connsiteY2" fmla="*/ 17896 h 76770"/>
                  <a:gd name="connsiteX3" fmla="*/ 58810 w 124311"/>
                  <a:gd name="connsiteY3" fmla="*/ 38385 h 76770"/>
                  <a:gd name="connsiteX4" fmla="*/ 38401 w 124311"/>
                  <a:gd name="connsiteY4" fmla="*/ 58874 h 76770"/>
                  <a:gd name="connsiteX5" fmla="*/ 75538 w 124311"/>
                  <a:gd name="connsiteY5" fmla="*/ 47333 h 76770"/>
                  <a:gd name="connsiteX6" fmla="*/ 115363 w 124311"/>
                  <a:gd name="connsiteY6" fmla="*/ 47333 h 76770"/>
                  <a:gd name="connsiteX7" fmla="*/ 124311 w 124311"/>
                  <a:gd name="connsiteY7" fmla="*/ 38385 h 76770"/>
                  <a:gd name="connsiteX8" fmla="*/ 115363 w 124311"/>
                  <a:gd name="connsiteY8" fmla="*/ 29437 h 76770"/>
                  <a:gd name="connsiteX9" fmla="*/ 75538 w 124311"/>
                  <a:gd name="connsiteY9" fmla="*/ 29437 h 76770"/>
                  <a:gd name="connsiteX10" fmla="*/ 38305 w 124311"/>
                  <a:gd name="connsiteY10" fmla="*/ 0 h 76770"/>
                  <a:gd name="connsiteX11" fmla="*/ 0 w 124311"/>
                  <a:gd name="connsiteY11" fmla="*/ 38385 h 76770"/>
                  <a:gd name="connsiteX12" fmla="*/ 38385 w 124311"/>
                  <a:gd name="connsiteY12" fmla="*/ 76770 h 76770"/>
                  <a:gd name="connsiteX13" fmla="*/ 75522 w 124311"/>
                  <a:gd name="connsiteY13" fmla="*/ 47333 h 76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4311" h="76770">
                    <a:moveTo>
                      <a:pt x="38401" y="58874"/>
                    </a:moveTo>
                    <a:cubicBezTo>
                      <a:pt x="27132" y="58874"/>
                      <a:pt x="17912" y="49654"/>
                      <a:pt x="17912" y="38385"/>
                    </a:cubicBezTo>
                    <a:cubicBezTo>
                      <a:pt x="17912" y="27116"/>
                      <a:pt x="27132" y="17896"/>
                      <a:pt x="38401" y="17896"/>
                    </a:cubicBezTo>
                    <a:cubicBezTo>
                      <a:pt x="49670" y="17896"/>
                      <a:pt x="58810" y="27116"/>
                      <a:pt x="58810" y="38385"/>
                    </a:cubicBezTo>
                    <a:cubicBezTo>
                      <a:pt x="58810" y="49654"/>
                      <a:pt x="49686" y="58874"/>
                      <a:pt x="38401" y="58874"/>
                    </a:cubicBezTo>
                    <a:close/>
                    <a:moveTo>
                      <a:pt x="75538" y="47333"/>
                    </a:moveTo>
                    <a:lnTo>
                      <a:pt x="115363" y="47333"/>
                    </a:lnTo>
                    <a:cubicBezTo>
                      <a:pt x="120278" y="47333"/>
                      <a:pt x="124311" y="43299"/>
                      <a:pt x="124311" y="38385"/>
                    </a:cubicBezTo>
                    <a:cubicBezTo>
                      <a:pt x="124311" y="33471"/>
                      <a:pt x="120278" y="29437"/>
                      <a:pt x="115363" y="29437"/>
                    </a:cubicBezTo>
                    <a:lnTo>
                      <a:pt x="75538" y="29437"/>
                    </a:lnTo>
                    <a:cubicBezTo>
                      <a:pt x="71504" y="12614"/>
                      <a:pt x="56393" y="0"/>
                      <a:pt x="38305" y="0"/>
                    </a:cubicBezTo>
                    <a:cubicBezTo>
                      <a:pt x="17192" y="0"/>
                      <a:pt x="0" y="17272"/>
                      <a:pt x="0" y="38385"/>
                    </a:cubicBezTo>
                    <a:cubicBezTo>
                      <a:pt x="0" y="59499"/>
                      <a:pt x="17176" y="76770"/>
                      <a:pt x="38385" y="76770"/>
                    </a:cubicBezTo>
                    <a:cubicBezTo>
                      <a:pt x="56377" y="76770"/>
                      <a:pt x="71488" y="64157"/>
                      <a:pt x="75522" y="47333"/>
                    </a:cubicBezTo>
                    <a:close/>
                  </a:path>
                </a:pathLst>
              </a:custGeom>
              <a:solidFill>
                <a:srgbClr val="0397B2"/>
              </a:solidFill>
              <a:ln w="15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" name="Freeform 102">
                <a:extLst>
                  <a:ext uri="{FF2B5EF4-FFF2-40B4-BE49-F238E27FC236}">
                    <a16:creationId xmlns:a16="http://schemas.microsoft.com/office/drawing/2014/main" id="{09F386FF-A19D-A256-3547-9EECACDB9389}"/>
                  </a:ext>
                </a:extLst>
              </p:cNvPr>
              <p:cNvSpPr/>
              <p:nvPr/>
            </p:nvSpPr>
            <p:spPr>
              <a:xfrm>
                <a:off x="6498149" y="-805113"/>
                <a:ext cx="101845" cy="101685"/>
              </a:xfrm>
              <a:custGeom>
                <a:avLst/>
                <a:gdLst>
                  <a:gd name="connsiteX0" fmla="*/ 23963 w 101845"/>
                  <a:gd name="connsiteY0" fmla="*/ 23843 h 101685"/>
                  <a:gd name="connsiteX1" fmla="*/ 38465 w 101845"/>
                  <a:gd name="connsiteY1" fmla="*/ 17840 h 101685"/>
                  <a:gd name="connsiteX2" fmla="*/ 52968 w 101845"/>
                  <a:gd name="connsiteY2" fmla="*/ 23843 h 101685"/>
                  <a:gd name="connsiteX3" fmla="*/ 58970 w 101845"/>
                  <a:gd name="connsiteY3" fmla="*/ 38345 h 101685"/>
                  <a:gd name="connsiteX4" fmla="*/ 52968 w 101845"/>
                  <a:gd name="connsiteY4" fmla="*/ 52848 h 101685"/>
                  <a:gd name="connsiteX5" fmla="*/ 24059 w 101845"/>
                  <a:gd name="connsiteY5" fmla="*/ 52848 h 101685"/>
                  <a:gd name="connsiteX6" fmla="*/ 18056 w 101845"/>
                  <a:gd name="connsiteY6" fmla="*/ 38345 h 101685"/>
                  <a:gd name="connsiteX7" fmla="*/ 23963 w 101845"/>
                  <a:gd name="connsiteY7" fmla="*/ 23843 h 101685"/>
                  <a:gd name="connsiteX8" fmla="*/ 38369 w 101845"/>
                  <a:gd name="connsiteY8" fmla="*/ 76634 h 101685"/>
                  <a:gd name="connsiteX9" fmla="*/ 58330 w 101845"/>
                  <a:gd name="connsiteY9" fmla="*/ 70904 h 101685"/>
                  <a:gd name="connsiteX10" fmla="*/ 86519 w 101845"/>
                  <a:gd name="connsiteY10" fmla="*/ 99092 h 101685"/>
                  <a:gd name="connsiteX11" fmla="*/ 92873 w 101845"/>
                  <a:gd name="connsiteY11" fmla="*/ 101685 h 101685"/>
                  <a:gd name="connsiteX12" fmla="*/ 99228 w 101845"/>
                  <a:gd name="connsiteY12" fmla="*/ 99092 h 101685"/>
                  <a:gd name="connsiteX13" fmla="*/ 99228 w 101845"/>
                  <a:gd name="connsiteY13" fmla="*/ 86479 h 101685"/>
                  <a:gd name="connsiteX14" fmla="*/ 71040 w 101845"/>
                  <a:gd name="connsiteY14" fmla="*/ 58290 h 101685"/>
                  <a:gd name="connsiteX15" fmla="*/ 76770 w 101845"/>
                  <a:gd name="connsiteY15" fmla="*/ 38329 h 101685"/>
                  <a:gd name="connsiteX16" fmla="*/ 65501 w 101845"/>
                  <a:gd name="connsiteY16" fmla="*/ 11213 h 101685"/>
                  <a:gd name="connsiteX17" fmla="*/ 11269 w 101845"/>
                  <a:gd name="connsiteY17" fmla="*/ 11213 h 101685"/>
                  <a:gd name="connsiteX18" fmla="*/ 0 w 101845"/>
                  <a:gd name="connsiteY18" fmla="*/ 38329 h 101685"/>
                  <a:gd name="connsiteX19" fmla="*/ 11269 w 101845"/>
                  <a:gd name="connsiteY19" fmla="*/ 65445 h 101685"/>
                  <a:gd name="connsiteX20" fmla="*/ 38385 w 101845"/>
                  <a:gd name="connsiteY20" fmla="*/ 76634 h 101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01845" h="101685">
                    <a:moveTo>
                      <a:pt x="23963" y="23843"/>
                    </a:moveTo>
                    <a:cubicBezTo>
                      <a:pt x="27996" y="19809"/>
                      <a:pt x="33183" y="17840"/>
                      <a:pt x="38465" y="17840"/>
                    </a:cubicBezTo>
                    <a:cubicBezTo>
                      <a:pt x="43748" y="17840"/>
                      <a:pt x="48934" y="19809"/>
                      <a:pt x="52968" y="23843"/>
                    </a:cubicBezTo>
                    <a:cubicBezTo>
                      <a:pt x="56809" y="27684"/>
                      <a:pt x="58970" y="32887"/>
                      <a:pt x="58970" y="38345"/>
                    </a:cubicBezTo>
                    <a:cubicBezTo>
                      <a:pt x="58970" y="43804"/>
                      <a:pt x="56825" y="48910"/>
                      <a:pt x="52968" y="52848"/>
                    </a:cubicBezTo>
                    <a:cubicBezTo>
                      <a:pt x="44996" y="60819"/>
                      <a:pt x="32030" y="60819"/>
                      <a:pt x="24059" y="52848"/>
                    </a:cubicBezTo>
                    <a:cubicBezTo>
                      <a:pt x="20217" y="49006"/>
                      <a:pt x="18056" y="43804"/>
                      <a:pt x="18056" y="38345"/>
                    </a:cubicBezTo>
                    <a:cubicBezTo>
                      <a:pt x="17960" y="32791"/>
                      <a:pt x="20121" y="27700"/>
                      <a:pt x="23963" y="23843"/>
                    </a:cubicBezTo>
                    <a:close/>
                    <a:moveTo>
                      <a:pt x="38369" y="76634"/>
                    </a:moveTo>
                    <a:cubicBezTo>
                      <a:pt x="45348" y="76634"/>
                      <a:pt x="52247" y="74665"/>
                      <a:pt x="58330" y="70904"/>
                    </a:cubicBezTo>
                    <a:lnTo>
                      <a:pt x="86519" y="99092"/>
                    </a:lnTo>
                    <a:cubicBezTo>
                      <a:pt x="88311" y="100885"/>
                      <a:pt x="90552" y="101685"/>
                      <a:pt x="92873" y="101685"/>
                    </a:cubicBezTo>
                    <a:cubicBezTo>
                      <a:pt x="95194" y="101685"/>
                      <a:pt x="97435" y="100789"/>
                      <a:pt x="99228" y="99092"/>
                    </a:cubicBezTo>
                    <a:cubicBezTo>
                      <a:pt x="102718" y="95603"/>
                      <a:pt x="102718" y="89968"/>
                      <a:pt x="99228" y="86479"/>
                    </a:cubicBezTo>
                    <a:lnTo>
                      <a:pt x="71040" y="58290"/>
                    </a:lnTo>
                    <a:cubicBezTo>
                      <a:pt x="74705" y="52287"/>
                      <a:pt x="76770" y="45500"/>
                      <a:pt x="76770" y="38329"/>
                    </a:cubicBezTo>
                    <a:cubicBezTo>
                      <a:pt x="76770" y="28037"/>
                      <a:pt x="72736" y="18464"/>
                      <a:pt x="65501" y="11213"/>
                    </a:cubicBezTo>
                    <a:cubicBezTo>
                      <a:pt x="50551" y="-3738"/>
                      <a:pt x="26220" y="-3738"/>
                      <a:pt x="11269" y="11213"/>
                    </a:cubicBezTo>
                    <a:cubicBezTo>
                      <a:pt x="4018" y="18464"/>
                      <a:pt x="0" y="28133"/>
                      <a:pt x="0" y="38329"/>
                    </a:cubicBezTo>
                    <a:cubicBezTo>
                      <a:pt x="0" y="48526"/>
                      <a:pt x="4034" y="58194"/>
                      <a:pt x="11269" y="65445"/>
                    </a:cubicBezTo>
                    <a:cubicBezTo>
                      <a:pt x="18792" y="72873"/>
                      <a:pt x="28637" y="76634"/>
                      <a:pt x="38385" y="76634"/>
                    </a:cubicBezTo>
                    <a:close/>
                  </a:path>
                </a:pathLst>
              </a:custGeom>
              <a:solidFill>
                <a:srgbClr val="0397B2"/>
              </a:solidFill>
              <a:ln w="15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333841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352ED7B7-17DA-6D25-2C54-1FA9F574B4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424" y="4824553"/>
            <a:ext cx="12192000" cy="18749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8F472C-BB7E-5757-4A05-74DF3FDC0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28E9FE-C359-1F67-845C-51C9EF05C6B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0"/>
          </p:nvPr>
        </p:nvSpPr>
        <p:spPr/>
        <p:txBody>
          <a:bodyPr/>
          <a:lstStyle/>
          <a:p>
            <a:fld id="{C6CE3439-0B2E-DD42-A1C6-EC811F21EB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2C155B-720A-281C-B384-62B2F6FA73B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- Do not distribute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9B0C97-8365-B181-9F1C-53B744854EE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6699507"/>
            <a:ext cx="12192000" cy="158496"/>
          </a:xfrm>
          <a:prstGeom prst="rect">
            <a:avLst/>
          </a:prstGeom>
          <a:gradFill>
            <a:gsLst>
              <a:gs pos="0">
                <a:srgbClr val="2BBA53"/>
              </a:gs>
              <a:gs pos="50000">
                <a:srgbClr val="7A52DD"/>
              </a:gs>
              <a:gs pos="100000">
                <a:srgbClr val="1D4E87"/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8" name="Picture 7" descr="A blue and black logo&#10;&#10;AI-generated content may be incorrect.">
            <a:extLst>
              <a:ext uri="{FF2B5EF4-FFF2-40B4-BE49-F238E27FC236}">
                <a16:creationId xmlns:a16="http://schemas.microsoft.com/office/drawing/2014/main" id="{4035C525-AEA2-F062-C8CA-DAA08342AE8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91862" y="6354430"/>
            <a:ext cx="1704837" cy="307138"/>
          </a:xfrm>
          <a:prstGeom prst="rect">
            <a:avLst/>
          </a:prstGeom>
        </p:spPr>
      </p:pic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68493F32-F3BC-B34B-CEFD-90D2FE478E8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95300" y="1371600"/>
            <a:ext cx="11201400" cy="4716650"/>
          </a:xfrm>
          <a:prstGeom prst="rect">
            <a:avLst/>
          </a:prstGeom>
        </p:spPr>
        <p:txBody>
          <a:bodyPr lIns="0" tIns="0" rIns="0">
            <a:noAutofit/>
          </a:bodyPr>
          <a:lstStyle>
            <a:lvl1pPr marL="376757" indent="-376757">
              <a:lnSpc>
                <a:spcPct val="90000"/>
              </a:lnSpc>
              <a:spcBef>
                <a:spcPts val="100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764098" indent="-302676">
              <a:lnSpc>
                <a:spcPct val="90000"/>
              </a:lnSpc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 marL="1140855" indent="-228594">
              <a:lnSpc>
                <a:spcPct val="90000"/>
              </a:lnSpc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 marL="1526079" indent="-228594">
              <a:lnSpc>
                <a:spcPct val="90000"/>
              </a:lnSpc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1754673" indent="-148163">
              <a:lnSpc>
                <a:spcPct val="90000"/>
              </a:lnSpc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1012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ior with bullet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95300" y="1371600"/>
            <a:ext cx="11201400" cy="4716650"/>
          </a:xfrm>
          <a:prstGeom prst="rect">
            <a:avLst/>
          </a:prstGeom>
        </p:spPr>
        <p:txBody>
          <a:bodyPr lIns="0" tIns="0" rIns="0">
            <a:noAutofit/>
          </a:bodyPr>
          <a:lstStyle>
            <a:lvl1pPr marL="376757" indent="-376757">
              <a:lnSpc>
                <a:spcPct val="90000"/>
              </a:lnSpc>
              <a:spcBef>
                <a:spcPts val="100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64098" indent="-302676">
              <a:lnSpc>
                <a:spcPct val="90000"/>
              </a:lnSpc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0855" indent="-228594">
              <a:lnSpc>
                <a:spcPct val="90000"/>
              </a:lnSpc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526079" indent="-228594">
              <a:lnSpc>
                <a:spcPct val="90000"/>
              </a:lnSpc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754673" indent="-148163">
              <a:lnSpc>
                <a:spcPct val="90000"/>
              </a:lnSpc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41AB2DD-C365-3B48-96C8-7F681E835A7C}"/>
              </a:ext>
            </a:extLst>
          </p:cNvPr>
          <p:cNvCxnSpPr>
            <a:cxnSpLocks/>
          </p:cNvCxnSpPr>
          <p:nvPr/>
        </p:nvCxnSpPr>
        <p:spPr>
          <a:xfrm>
            <a:off x="0" y="993261"/>
            <a:ext cx="12192000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0FBA4BCC-28C2-904C-80FF-5F24AD35459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36693" y="1279011"/>
            <a:ext cx="3877276" cy="452349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4B65137-B5F4-8346-B58F-7883D4B5C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0"/>
            <a:ext cx="11201399" cy="993263"/>
          </a:xfrm>
        </p:spPr>
        <p:txBody>
          <a:bodyPr lIns="0" r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ACDC0AAA-B876-E4AA-5BBE-E4CE75C41F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738534" y="6356351"/>
            <a:ext cx="710084" cy="365125"/>
          </a:xfrm>
        </p:spPr>
        <p:txBody>
          <a:bodyPr/>
          <a:lstStyle/>
          <a:p>
            <a:fld id="{C6CE3439-0B2E-DD42-A1C6-EC811F21EB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6BC0B036-8C4C-7A94-2A32-12CE2F0F372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27893" y="6356350"/>
            <a:ext cx="4114800" cy="365125"/>
          </a:xfrm>
        </p:spPr>
        <p:txBody>
          <a:bodyPr/>
          <a:lstStyle/>
          <a:p>
            <a:r>
              <a:rPr lang="en-US"/>
              <a:t>Confidential - Do not distribute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02789E-FB50-9B96-6064-2B611EAD7EF6}"/>
              </a:ext>
            </a:extLst>
          </p:cNvPr>
          <p:cNvSpPr/>
          <p:nvPr userDrawn="1"/>
        </p:nvSpPr>
        <p:spPr>
          <a:xfrm>
            <a:off x="0" y="6699507"/>
            <a:ext cx="12192000" cy="158496"/>
          </a:xfrm>
          <a:prstGeom prst="rect">
            <a:avLst/>
          </a:prstGeom>
          <a:gradFill>
            <a:gsLst>
              <a:gs pos="0">
                <a:srgbClr val="2BBA53"/>
              </a:gs>
              <a:gs pos="50000">
                <a:srgbClr val="7A52DD"/>
              </a:gs>
              <a:gs pos="100000">
                <a:srgbClr val="1D4E87"/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11" name="Picture 10" descr="A blue and black logo&#10;&#10;AI-generated content may be incorrect.">
            <a:extLst>
              <a:ext uri="{FF2B5EF4-FFF2-40B4-BE49-F238E27FC236}">
                <a16:creationId xmlns:a16="http://schemas.microsoft.com/office/drawing/2014/main" id="{719E262A-1ACA-5CA5-BAB1-57FEB6012513}"/>
              </a:ext>
            </a:extLst>
          </p:cNvPr>
          <p:cNvPicPr/>
          <p:nvPr userDrawn="1"/>
        </p:nvPicPr>
        <p:blipFill>
          <a:blip r:embed="rId4"/>
          <a:stretch>
            <a:fillRect/>
          </a:stretch>
        </p:blipFill>
        <p:spPr>
          <a:xfrm>
            <a:off x="9991862" y="6354430"/>
            <a:ext cx="1704837" cy="30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789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Interior with bullet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95300" y="1371600"/>
            <a:ext cx="11201400" cy="4716650"/>
          </a:xfrm>
          <a:prstGeom prst="rect">
            <a:avLst/>
          </a:prstGeom>
        </p:spPr>
        <p:txBody>
          <a:bodyPr lIns="0" tIns="0" rIns="0">
            <a:noAutofit/>
          </a:bodyPr>
          <a:lstStyle>
            <a:lvl1pPr marL="376757" indent="-376757">
              <a:lnSpc>
                <a:spcPct val="90000"/>
              </a:lnSpc>
              <a:spcBef>
                <a:spcPts val="1000"/>
              </a:spcBef>
              <a:spcAft>
                <a:spcPts val="400"/>
              </a:spcAft>
              <a:buClr>
                <a:srgbClr val="7A52DD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64098" indent="-302676">
              <a:lnSpc>
                <a:spcPct val="90000"/>
              </a:lnSpc>
              <a:spcAft>
                <a:spcPts val="400"/>
              </a:spcAft>
              <a:buClr>
                <a:srgbClr val="7A52DD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0855" indent="-228594">
              <a:lnSpc>
                <a:spcPct val="90000"/>
              </a:lnSpc>
              <a:spcAft>
                <a:spcPts val="400"/>
              </a:spcAft>
              <a:buClr>
                <a:srgbClr val="7A52DD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526079" indent="-228594">
              <a:lnSpc>
                <a:spcPct val="90000"/>
              </a:lnSpc>
              <a:spcAft>
                <a:spcPts val="400"/>
              </a:spcAft>
              <a:buClr>
                <a:srgbClr val="7A52DD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754673" indent="-148163">
              <a:lnSpc>
                <a:spcPct val="90000"/>
              </a:lnSpc>
              <a:spcAft>
                <a:spcPts val="400"/>
              </a:spcAft>
              <a:buClr>
                <a:srgbClr val="7A52DD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41AB2DD-C365-3B48-96C8-7F681E835A7C}"/>
              </a:ext>
            </a:extLst>
          </p:cNvPr>
          <p:cNvCxnSpPr>
            <a:cxnSpLocks/>
          </p:cNvCxnSpPr>
          <p:nvPr/>
        </p:nvCxnSpPr>
        <p:spPr>
          <a:xfrm>
            <a:off x="0" y="993261"/>
            <a:ext cx="12192000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0FBA4BCC-28C2-904C-80FF-5F24AD35459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36693" y="1279011"/>
            <a:ext cx="3877276" cy="452349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4B65137-B5F4-8346-B58F-7883D4B5C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0"/>
            <a:ext cx="11201399" cy="993263"/>
          </a:xfrm>
        </p:spPr>
        <p:txBody>
          <a:bodyPr lIns="0" r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ACDC0AAA-B876-E4AA-5BBE-E4CE75C41F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738534" y="6356351"/>
            <a:ext cx="710084" cy="365125"/>
          </a:xfrm>
        </p:spPr>
        <p:txBody>
          <a:bodyPr/>
          <a:lstStyle/>
          <a:p>
            <a:fld id="{C6CE3439-0B2E-DD42-A1C6-EC811F21EB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6BC0B036-8C4C-7A94-2A32-12CE2F0F372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27893" y="6356350"/>
            <a:ext cx="4114800" cy="365125"/>
          </a:xfrm>
        </p:spPr>
        <p:txBody>
          <a:bodyPr/>
          <a:lstStyle/>
          <a:p>
            <a:r>
              <a:rPr lang="en-US"/>
              <a:t>Confidential - Do not distribute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02789E-FB50-9B96-6064-2B611EAD7EF6}"/>
              </a:ext>
            </a:extLst>
          </p:cNvPr>
          <p:cNvSpPr/>
          <p:nvPr userDrawn="1"/>
        </p:nvSpPr>
        <p:spPr>
          <a:xfrm>
            <a:off x="0" y="6699507"/>
            <a:ext cx="12192000" cy="158496"/>
          </a:xfrm>
          <a:prstGeom prst="rect">
            <a:avLst/>
          </a:prstGeom>
          <a:gradFill>
            <a:gsLst>
              <a:gs pos="0">
                <a:srgbClr val="2BBA53"/>
              </a:gs>
              <a:gs pos="50000">
                <a:srgbClr val="7A52DD"/>
              </a:gs>
              <a:gs pos="100000">
                <a:srgbClr val="1D4E87"/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11" name="Picture 10" descr="A blue and black logo&#10;&#10;AI-generated content may be incorrect.">
            <a:extLst>
              <a:ext uri="{FF2B5EF4-FFF2-40B4-BE49-F238E27FC236}">
                <a16:creationId xmlns:a16="http://schemas.microsoft.com/office/drawing/2014/main" id="{719E262A-1ACA-5CA5-BAB1-57FEB6012513}"/>
              </a:ext>
            </a:extLst>
          </p:cNvPr>
          <p:cNvPicPr/>
          <p:nvPr userDrawn="1"/>
        </p:nvPicPr>
        <p:blipFill>
          <a:blip r:embed="rId4"/>
          <a:stretch>
            <a:fillRect/>
          </a:stretch>
        </p:blipFill>
        <p:spPr>
          <a:xfrm>
            <a:off x="9991862" y="6354430"/>
            <a:ext cx="1704837" cy="30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232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Interior with bullet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95300" y="1371600"/>
            <a:ext cx="11201400" cy="4716650"/>
          </a:xfrm>
          <a:prstGeom prst="rect">
            <a:avLst/>
          </a:prstGeom>
        </p:spPr>
        <p:txBody>
          <a:bodyPr lIns="0" tIns="0" rIns="0">
            <a:noAutofit/>
          </a:bodyPr>
          <a:lstStyle>
            <a:lvl1pPr marL="376757" indent="-376757">
              <a:lnSpc>
                <a:spcPct val="90000"/>
              </a:lnSpc>
              <a:spcBef>
                <a:spcPts val="1000"/>
              </a:spcBef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64098" indent="-302676">
              <a:lnSpc>
                <a:spcPct val="90000"/>
              </a:lnSpc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0855" indent="-228594">
              <a:lnSpc>
                <a:spcPct val="90000"/>
              </a:lnSpc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526079" indent="-228594">
              <a:lnSpc>
                <a:spcPct val="90000"/>
              </a:lnSpc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754673" indent="-148163">
              <a:lnSpc>
                <a:spcPct val="90000"/>
              </a:lnSpc>
              <a:spcAft>
                <a:spcPts val="400"/>
              </a:spcAft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41AB2DD-C365-3B48-96C8-7F681E835A7C}"/>
              </a:ext>
            </a:extLst>
          </p:cNvPr>
          <p:cNvCxnSpPr>
            <a:cxnSpLocks/>
          </p:cNvCxnSpPr>
          <p:nvPr/>
        </p:nvCxnSpPr>
        <p:spPr>
          <a:xfrm>
            <a:off x="0" y="993261"/>
            <a:ext cx="12192000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0FBA4BCC-28C2-904C-80FF-5F24AD35459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36693" y="1279011"/>
            <a:ext cx="3877276" cy="452349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4B65137-B5F4-8346-B58F-7883D4B5C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0"/>
            <a:ext cx="11201399" cy="993263"/>
          </a:xfrm>
        </p:spPr>
        <p:txBody>
          <a:bodyPr lIns="0" r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ACDC0AAA-B876-E4AA-5BBE-E4CE75C41F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738534" y="6356351"/>
            <a:ext cx="710084" cy="365125"/>
          </a:xfrm>
        </p:spPr>
        <p:txBody>
          <a:bodyPr/>
          <a:lstStyle/>
          <a:p>
            <a:fld id="{C6CE3439-0B2E-DD42-A1C6-EC811F21EB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6BC0B036-8C4C-7A94-2A32-12CE2F0F372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27893" y="6356350"/>
            <a:ext cx="4114800" cy="365125"/>
          </a:xfrm>
        </p:spPr>
        <p:txBody>
          <a:bodyPr/>
          <a:lstStyle/>
          <a:p>
            <a:r>
              <a:rPr lang="en-US"/>
              <a:t>Confidential - Do not distribute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02789E-FB50-9B96-6064-2B611EAD7EF6}"/>
              </a:ext>
            </a:extLst>
          </p:cNvPr>
          <p:cNvSpPr/>
          <p:nvPr userDrawn="1"/>
        </p:nvSpPr>
        <p:spPr>
          <a:xfrm>
            <a:off x="0" y="6699507"/>
            <a:ext cx="12192000" cy="158496"/>
          </a:xfrm>
          <a:prstGeom prst="rect">
            <a:avLst/>
          </a:prstGeom>
          <a:gradFill>
            <a:gsLst>
              <a:gs pos="0">
                <a:srgbClr val="2BBA53"/>
              </a:gs>
              <a:gs pos="50000">
                <a:srgbClr val="7A52DD"/>
              </a:gs>
              <a:gs pos="100000">
                <a:srgbClr val="1D4E87"/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11" name="Picture 10" descr="A blue and black logo&#10;&#10;AI-generated content may be incorrect.">
            <a:extLst>
              <a:ext uri="{FF2B5EF4-FFF2-40B4-BE49-F238E27FC236}">
                <a16:creationId xmlns:a16="http://schemas.microsoft.com/office/drawing/2014/main" id="{719E262A-1ACA-5CA5-BAB1-57FEB6012513}"/>
              </a:ext>
            </a:extLst>
          </p:cNvPr>
          <p:cNvPicPr/>
          <p:nvPr userDrawn="1"/>
        </p:nvPicPr>
        <p:blipFill>
          <a:blip r:embed="rId4"/>
          <a:stretch>
            <a:fillRect/>
          </a:stretch>
        </p:blipFill>
        <p:spPr>
          <a:xfrm>
            <a:off x="9991862" y="6354430"/>
            <a:ext cx="1704837" cy="30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672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nterior with bullet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70C468-B935-2572-1C84-67702F64AE5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1031201"/>
            <a:ext cx="12203151" cy="566830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69000"/>
                </a:schemeClr>
              </a:gs>
              <a:gs pos="100000">
                <a:schemeClr val="tx2">
                  <a:lumMod val="20000"/>
                  <a:lumOff val="80000"/>
                  <a:alpha val="45115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95300" y="1371600"/>
            <a:ext cx="11201400" cy="4716650"/>
          </a:xfrm>
          <a:prstGeom prst="rect">
            <a:avLst/>
          </a:prstGeom>
        </p:spPr>
        <p:txBody>
          <a:bodyPr lIns="0" tIns="0" rIns="0">
            <a:noAutofit/>
          </a:bodyPr>
          <a:lstStyle>
            <a:lvl1pPr marL="376757" indent="-376757">
              <a:lnSpc>
                <a:spcPct val="90000"/>
              </a:lnSpc>
              <a:spcBef>
                <a:spcPts val="100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64098" indent="-302676">
              <a:lnSpc>
                <a:spcPct val="90000"/>
              </a:lnSpc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0855" indent="-228594">
              <a:lnSpc>
                <a:spcPct val="90000"/>
              </a:lnSpc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526079" indent="-228594">
              <a:lnSpc>
                <a:spcPct val="90000"/>
              </a:lnSpc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754673" indent="-148163">
              <a:lnSpc>
                <a:spcPct val="90000"/>
              </a:lnSpc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41AB2DD-C365-3B48-96C8-7F681E835A7C}"/>
              </a:ext>
            </a:extLst>
          </p:cNvPr>
          <p:cNvCxnSpPr>
            <a:cxnSpLocks/>
          </p:cNvCxnSpPr>
          <p:nvPr/>
        </p:nvCxnSpPr>
        <p:spPr>
          <a:xfrm>
            <a:off x="0" y="993261"/>
            <a:ext cx="12192000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A4B65137-B5F4-8346-B58F-7883D4B5C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0"/>
            <a:ext cx="11201399" cy="993263"/>
          </a:xfrm>
        </p:spPr>
        <p:txBody>
          <a:bodyPr lIns="0" r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ACDC0AAA-B876-E4AA-5BBE-E4CE75C41F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738534" y="6356351"/>
            <a:ext cx="710084" cy="365125"/>
          </a:xfrm>
        </p:spPr>
        <p:txBody>
          <a:bodyPr/>
          <a:lstStyle/>
          <a:p>
            <a:fld id="{C6CE3439-0B2E-DD42-A1C6-EC811F21EB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6BC0B036-8C4C-7A94-2A32-12CE2F0F372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27893" y="6356350"/>
            <a:ext cx="4114800" cy="365125"/>
          </a:xfrm>
        </p:spPr>
        <p:txBody>
          <a:bodyPr/>
          <a:lstStyle/>
          <a:p>
            <a:r>
              <a:rPr lang="en-US"/>
              <a:t>Confidential - Do not distribute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02789E-FB50-9B96-6064-2B611EAD7EF6}"/>
              </a:ext>
            </a:extLst>
          </p:cNvPr>
          <p:cNvSpPr/>
          <p:nvPr userDrawn="1"/>
        </p:nvSpPr>
        <p:spPr>
          <a:xfrm>
            <a:off x="0" y="6699507"/>
            <a:ext cx="12192000" cy="158496"/>
          </a:xfrm>
          <a:prstGeom prst="rect">
            <a:avLst/>
          </a:prstGeom>
          <a:gradFill>
            <a:gsLst>
              <a:gs pos="0">
                <a:srgbClr val="2BBA53"/>
              </a:gs>
              <a:gs pos="50000">
                <a:srgbClr val="7A52DD"/>
              </a:gs>
              <a:gs pos="100000">
                <a:srgbClr val="1D4E87"/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11" name="Picture 10" descr="A blue and black logo&#10;&#10;AI-generated content may be incorrect.">
            <a:extLst>
              <a:ext uri="{FF2B5EF4-FFF2-40B4-BE49-F238E27FC236}">
                <a16:creationId xmlns:a16="http://schemas.microsoft.com/office/drawing/2014/main" id="{719E262A-1ACA-5CA5-BAB1-57FEB6012513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991862" y="6354430"/>
            <a:ext cx="1704837" cy="30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475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Interior with bullet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FACBA97-5416-AD43-94EF-810A04667E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13358"/>
            <a:ext cx="12192000" cy="5268817"/>
          </a:xfrm>
          <a:prstGeom prst="rect">
            <a:avLst/>
          </a:prstGeom>
          <a:effectLst/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41AB2DD-C365-3B48-96C8-7F681E835A7C}"/>
              </a:ext>
            </a:extLst>
          </p:cNvPr>
          <p:cNvCxnSpPr>
            <a:cxnSpLocks/>
          </p:cNvCxnSpPr>
          <p:nvPr/>
        </p:nvCxnSpPr>
        <p:spPr>
          <a:xfrm>
            <a:off x="0" y="993261"/>
            <a:ext cx="12192000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A211FF7D-C888-034A-889A-529228E4601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5300" y="1371600"/>
            <a:ext cx="11201400" cy="4716650"/>
          </a:xfrm>
          <a:prstGeom prst="rect">
            <a:avLst/>
          </a:prstGeom>
        </p:spPr>
        <p:txBody>
          <a:bodyPr lIns="0" tIns="0" rIns="0">
            <a:noAutofit/>
          </a:bodyPr>
          <a:lstStyle>
            <a:lvl1pPr marL="376757" indent="-376757">
              <a:lnSpc>
                <a:spcPct val="90000"/>
              </a:lnSpc>
              <a:spcBef>
                <a:spcPts val="1000"/>
              </a:spcBef>
              <a:spcAft>
                <a:spcPts val="40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64098" indent="-302676">
              <a:lnSpc>
                <a:spcPct val="90000"/>
              </a:lnSpc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0855" indent="-228594">
              <a:lnSpc>
                <a:spcPct val="90000"/>
              </a:lnSpc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526079" indent="-228594">
              <a:lnSpc>
                <a:spcPct val="90000"/>
              </a:lnSpc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754673" indent="-148163">
              <a:lnSpc>
                <a:spcPct val="90000"/>
              </a:lnSpc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D7FA44CF-92F7-0843-9049-FFF4BE859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0"/>
            <a:ext cx="11201399" cy="993263"/>
          </a:xfrm>
        </p:spPr>
        <p:txBody>
          <a:bodyPr lIns="0" r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5581C425-94A7-1411-9F85-A6794D722D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738534" y="6356351"/>
            <a:ext cx="710084" cy="365125"/>
          </a:xfrm>
        </p:spPr>
        <p:txBody>
          <a:bodyPr/>
          <a:lstStyle/>
          <a:p>
            <a:fld id="{C6CE3439-0B2E-DD42-A1C6-EC811F21EB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AD711CDC-2630-3E25-B2BB-F7F3AD83C54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27893" y="6356350"/>
            <a:ext cx="4114800" cy="365125"/>
          </a:xfrm>
        </p:spPr>
        <p:txBody>
          <a:bodyPr/>
          <a:lstStyle/>
          <a:p>
            <a:r>
              <a:rPr lang="en-US"/>
              <a:t>Confidential - Do not distribute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179DFB-4ACE-93C0-986D-DE5480A4D7CE}"/>
              </a:ext>
            </a:extLst>
          </p:cNvPr>
          <p:cNvSpPr/>
          <p:nvPr userDrawn="1"/>
        </p:nvSpPr>
        <p:spPr>
          <a:xfrm>
            <a:off x="0" y="6699507"/>
            <a:ext cx="12192000" cy="158496"/>
          </a:xfrm>
          <a:prstGeom prst="rect">
            <a:avLst/>
          </a:prstGeom>
          <a:gradFill>
            <a:gsLst>
              <a:gs pos="0">
                <a:srgbClr val="2BBA53"/>
              </a:gs>
              <a:gs pos="50000">
                <a:srgbClr val="7A52DD"/>
              </a:gs>
              <a:gs pos="100000">
                <a:srgbClr val="1D4E87"/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7" name="Picture 6" descr="A blue and black logo&#10;&#10;AI-generated content may be incorrect.">
            <a:extLst>
              <a:ext uri="{FF2B5EF4-FFF2-40B4-BE49-F238E27FC236}">
                <a16:creationId xmlns:a16="http://schemas.microsoft.com/office/drawing/2014/main" id="{9F7FCCAC-5E51-903D-C984-554F3076AF08}"/>
              </a:ext>
            </a:extLst>
          </p:cNvPr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9991862" y="6354430"/>
            <a:ext cx="1704837" cy="30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152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8534" y="6356351"/>
            <a:ext cx="7100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E3439-0B2E-DD42-A1C6-EC811F21EB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Placeholder 9">
            <a:extLst>
              <a:ext uri="{FF2B5EF4-FFF2-40B4-BE49-F238E27FC236}">
                <a16:creationId xmlns:a16="http://schemas.microsoft.com/office/drawing/2014/main" id="{E52421C6-331A-7B47-B4CD-A1FECD7B8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0"/>
            <a:ext cx="11201399" cy="993263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8A174110-6AD5-E84E-90A8-B482F92AC8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789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Confidential -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2072425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0" r:id="rId2"/>
    <p:sldLayoutId id="2147483989" r:id="rId3"/>
    <p:sldLayoutId id="2147483938" r:id="rId4"/>
    <p:sldLayoutId id="2147483983" r:id="rId5"/>
    <p:sldLayoutId id="2147483986" r:id="rId6"/>
    <p:sldLayoutId id="2147483987" r:id="rId7"/>
    <p:sldLayoutId id="2147483984" r:id="rId8"/>
    <p:sldLayoutId id="2147483985" r:id="rId9"/>
    <p:sldLayoutId id="2147483988" r:id="rId10"/>
  </p:sldLayoutIdLst>
  <p:hf hdr="0" dt="0"/>
  <p:txStyles>
    <p:titleStyle>
      <a:lvl1pPr marL="0" algn="l" defTabSz="609585" rtl="0" eaLnBrk="1" latinLnBrk="0" hangingPunct="1">
        <a:spcBef>
          <a:spcPct val="0"/>
        </a:spcBef>
        <a:spcAft>
          <a:spcPts val="1600"/>
        </a:spcAft>
        <a:buNone/>
        <a:defRPr lang="en-US" sz="3200" kern="1200" dirty="0">
          <a:solidFill>
            <a:schemeClr val="tx1">
              <a:lumMod val="65000"/>
              <a:lumOff val="35000"/>
            </a:schemeClr>
          </a:solidFill>
          <a:latin typeface="Century Gothic"/>
          <a:ea typeface="+mj-ea"/>
          <a:cs typeface="+mj-cs"/>
        </a:defRPr>
      </a:lvl1pPr>
    </p:titleStyle>
    <p:bodyStyle>
      <a:lvl1pPr marL="376757" marR="0" indent="-376757" algn="l" defTabSz="609585" rtl="0" eaLnBrk="1" fontAlgn="auto" latinLnBrk="0" hangingPunct="1">
        <a:lnSpc>
          <a:spcPct val="90000"/>
        </a:lnSpc>
        <a:spcBef>
          <a:spcPts val="1000"/>
        </a:spcBef>
        <a:spcAft>
          <a:spcPts val="400"/>
        </a:spcAft>
        <a:buClr>
          <a:schemeClr val="accent1"/>
        </a:buClr>
        <a:buSzTx/>
        <a:buFont typeface="Wingdings" pitchFamily="2" charset="2"/>
        <a:buChar char="§"/>
        <a:tabLst/>
        <a:defRPr lang="en-US" sz="2600" kern="1200" noProof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1440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33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67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82880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64">
          <p15:clr>
            <a:srgbClr val="F26B43"/>
          </p15:clr>
        </p15:guide>
        <p15:guide id="2" pos="3840">
          <p15:clr>
            <a:srgbClr val="F26B43"/>
          </p15:clr>
        </p15:guide>
        <p15:guide id="3" pos="312">
          <p15:clr>
            <a:srgbClr val="F26B43"/>
          </p15:clr>
        </p15:guide>
        <p15:guide id="4" pos="7368">
          <p15:clr>
            <a:srgbClr val="F26B43"/>
          </p15:clr>
        </p15:guide>
        <p15:guide id="5" orient="horz" pos="3912">
          <p15:clr>
            <a:srgbClr val="F26B43"/>
          </p15:clr>
        </p15:guide>
        <p15:guide id="6" pos="2568">
          <p15:clr>
            <a:srgbClr val="F26B43"/>
          </p15:clr>
        </p15:guide>
        <p15:guide id="7" pos="2760">
          <p15:clr>
            <a:srgbClr val="F26B43"/>
          </p15:clr>
        </p15:guide>
        <p15:guide id="8" pos="4920">
          <p15:clr>
            <a:srgbClr val="F26B43"/>
          </p15:clr>
        </p15:guide>
        <p15:guide id="9" pos="5112">
          <p15:clr>
            <a:srgbClr val="F26B43"/>
          </p15:clr>
        </p15:guide>
        <p15:guide id="10" pos="408">
          <p15:clr>
            <a:srgbClr val="F26B43"/>
          </p15:clr>
        </p15:guide>
        <p15:guide id="11" pos="727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8534" y="6356351"/>
            <a:ext cx="7100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E3439-0B2E-DD42-A1C6-EC811F21EB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Placeholder 9">
            <a:extLst>
              <a:ext uri="{FF2B5EF4-FFF2-40B4-BE49-F238E27FC236}">
                <a16:creationId xmlns:a16="http://schemas.microsoft.com/office/drawing/2014/main" id="{E52421C6-331A-7B47-B4CD-A1FECD7B8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0"/>
            <a:ext cx="11201399" cy="993263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8A174110-6AD5-E84E-90A8-B482F92AC8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789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Confidential -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2624162822"/>
      </p:ext>
    </p:extLst>
  </p:cSld>
  <p:clrMap bg1="lt1" tx1="dk1" bg2="lt2" tx2="dk2" accent1="accent1" accent2="accent2" accent3="accent3" accent4="accent4" accent5="accent5" accent6="accent6" hlink="hlink" folHlink="folHlink"/>
  <p:hf hdr="0" dt="0"/>
  <p:txStyles>
    <p:titleStyle>
      <a:lvl1pPr marL="0" algn="l" defTabSz="609585" rtl="0" eaLnBrk="1" latinLnBrk="0" hangingPunct="1">
        <a:spcBef>
          <a:spcPct val="0"/>
        </a:spcBef>
        <a:spcAft>
          <a:spcPts val="1600"/>
        </a:spcAft>
        <a:buNone/>
        <a:defRPr lang="en-US" sz="3200" kern="1200" dirty="0">
          <a:solidFill>
            <a:schemeClr val="tx1">
              <a:lumMod val="65000"/>
              <a:lumOff val="35000"/>
            </a:schemeClr>
          </a:solidFill>
          <a:latin typeface="Century Gothic"/>
          <a:ea typeface="+mj-ea"/>
          <a:cs typeface="+mj-cs"/>
        </a:defRPr>
      </a:lvl1pPr>
    </p:titleStyle>
    <p:bodyStyle>
      <a:lvl1pPr marL="376757" marR="0" indent="-376757" algn="l" defTabSz="609585" rtl="0" eaLnBrk="1" fontAlgn="auto" latinLnBrk="0" hangingPunct="1">
        <a:lnSpc>
          <a:spcPct val="90000"/>
        </a:lnSpc>
        <a:spcBef>
          <a:spcPts val="1000"/>
        </a:spcBef>
        <a:spcAft>
          <a:spcPts val="400"/>
        </a:spcAft>
        <a:buClr>
          <a:schemeClr val="accent1"/>
        </a:buClr>
        <a:buSzTx/>
        <a:buFont typeface="Wingdings" pitchFamily="2" charset="2"/>
        <a:buChar char="§"/>
        <a:tabLst/>
        <a:defRPr lang="en-US" sz="2600" kern="1200" noProof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1440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33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67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82880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64">
          <p15:clr>
            <a:srgbClr val="F26B43"/>
          </p15:clr>
        </p15:guide>
        <p15:guide id="2" pos="3840">
          <p15:clr>
            <a:srgbClr val="F26B43"/>
          </p15:clr>
        </p15:guide>
        <p15:guide id="3" pos="312">
          <p15:clr>
            <a:srgbClr val="F26B43"/>
          </p15:clr>
        </p15:guide>
        <p15:guide id="4" pos="7368">
          <p15:clr>
            <a:srgbClr val="F26B43"/>
          </p15:clr>
        </p15:guide>
        <p15:guide id="5" orient="horz" pos="3912">
          <p15:clr>
            <a:srgbClr val="F26B43"/>
          </p15:clr>
        </p15:guide>
        <p15:guide id="6" pos="2568">
          <p15:clr>
            <a:srgbClr val="F26B43"/>
          </p15:clr>
        </p15:guide>
        <p15:guide id="7" pos="2760">
          <p15:clr>
            <a:srgbClr val="F26B43"/>
          </p15:clr>
        </p15:guide>
        <p15:guide id="8" pos="4920">
          <p15:clr>
            <a:srgbClr val="F26B43"/>
          </p15:clr>
        </p15:guide>
        <p15:guide id="9" pos="5112">
          <p15:clr>
            <a:srgbClr val="F26B43"/>
          </p15:clr>
        </p15:guide>
        <p15:guide id="10" pos="408">
          <p15:clr>
            <a:srgbClr val="F26B43"/>
          </p15:clr>
        </p15:guide>
        <p15:guide id="11" pos="727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F40ABCD-D893-2C2E-4AD7-45747F636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FE3FB3-2803-EA43-A83F-A5BF3C8218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CE3439-0B2E-DD42-A1C6-EC811F21EB29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B5EA7-E4BF-7959-0144-6F3D778C095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Confidential - Do not distribute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98CD3F4-2349-C24D-834F-1B11B3FB7BED}"/>
              </a:ext>
            </a:extLst>
          </p:cNvPr>
          <p:cNvCxnSpPr>
            <a:cxnSpLocks/>
          </p:cNvCxnSpPr>
          <p:nvPr/>
        </p:nvCxnSpPr>
        <p:spPr>
          <a:xfrm>
            <a:off x="0" y="993261"/>
            <a:ext cx="12192000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904BFFDC-8521-F458-03FE-6211347D79FD}"/>
              </a:ext>
            </a:extLst>
          </p:cNvPr>
          <p:cNvGrpSpPr/>
          <p:nvPr/>
        </p:nvGrpSpPr>
        <p:grpSpPr>
          <a:xfrm>
            <a:off x="645276" y="2256369"/>
            <a:ext cx="10899025" cy="3866671"/>
            <a:chOff x="645276" y="2191053"/>
            <a:chExt cx="10899025" cy="3866671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D23B8F11-5D3A-64B1-7A20-7E957E359D1F}"/>
                </a:ext>
              </a:extLst>
            </p:cNvPr>
            <p:cNvSpPr/>
            <p:nvPr/>
          </p:nvSpPr>
          <p:spPr>
            <a:xfrm>
              <a:off x="647701" y="2191053"/>
              <a:ext cx="10896600" cy="3866671"/>
            </a:xfrm>
            <a:prstGeom prst="roundRect">
              <a:avLst>
                <a:gd name="adj" fmla="val 6819"/>
              </a:avLst>
            </a:prstGeom>
            <a:solidFill>
              <a:schemeClr val="bg1"/>
            </a:soli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F3E0F04A-A626-EA5B-001F-716334BFD8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250871" y="5677156"/>
              <a:ext cx="302313" cy="302313"/>
            </a:xfrm>
            <a:prstGeom prst="rect">
              <a:avLst/>
            </a:prstGeom>
          </p:spPr>
        </p:pic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50DF59F6-262C-503E-56D6-A1B4B9FC5708}"/>
                </a:ext>
              </a:extLst>
            </p:cNvPr>
            <p:cNvSpPr/>
            <p:nvPr/>
          </p:nvSpPr>
          <p:spPr>
            <a:xfrm>
              <a:off x="645276" y="2191053"/>
              <a:ext cx="10896600" cy="3866671"/>
            </a:xfrm>
            <a:prstGeom prst="roundRect">
              <a:avLst>
                <a:gd name="adj" fmla="val 6819"/>
              </a:avLst>
            </a:prstGeom>
            <a:noFill/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B931B7A-659D-2F18-D9BA-A3BBA586F04F}"/>
              </a:ext>
            </a:extLst>
          </p:cNvPr>
          <p:cNvGrpSpPr/>
          <p:nvPr/>
        </p:nvGrpSpPr>
        <p:grpSpPr>
          <a:xfrm>
            <a:off x="3005048" y="1490898"/>
            <a:ext cx="2014857" cy="4553886"/>
            <a:chOff x="7174297" y="1425582"/>
            <a:chExt cx="2014857" cy="4553886"/>
          </a:xfrm>
        </p:grpSpPr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A780D76B-1DA8-759C-AD36-CE91078F8C97}"/>
                </a:ext>
              </a:extLst>
            </p:cNvPr>
            <p:cNvSpPr/>
            <p:nvPr/>
          </p:nvSpPr>
          <p:spPr>
            <a:xfrm>
              <a:off x="7174297" y="2739233"/>
              <a:ext cx="2014857" cy="3240235"/>
            </a:xfrm>
            <a:custGeom>
              <a:avLst/>
              <a:gdLst/>
              <a:ahLst/>
              <a:cxnLst/>
              <a:rect l="l" t="t" r="r" b="b"/>
              <a:pathLst>
                <a:path w="719649" h="956200">
                  <a:moveTo>
                    <a:pt x="0" y="0"/>
                  </a:moveTo>
                  <a:lnTo>
                    <a:pt x="719649" y="0"/>
                  </a:lnTo>
                  <a:lnTo>
                    <a:pt x="719649" y="956200"/>
                  </a:lnTo>
                  <a:lnTo>
                    <a:pt x="0" y="956200"/>
                  </a:lnTo>
                  <a:close/>
                </a:path>
              </a:pathLst>
            </a:custGeom>
            <a:solidFill>
              <a:srgbClr val="6B8EAC">
                <a:alpha val="14332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9F3B0959-A811-C874-FE83-23EBEB08B41A}"/>
                </a:ext>
              </a:extLst>
            </p:cNvPr>
            <p:cNvSpPr/>
            <p:nvPr/>
          </p:nvSpPr>
          <p:spPr>
            <a:xfrm>
              <a:off x="7174782" y="1862180"/>
              <a:ext cx="2010134" cy="1143539"/>
            </a:xfrm>
            <a:custGeom>
              <a:avLst/>
              <a:gdLst/>
              <a:ahLst/>
              <a:cxnLst/>
              <a:rect l="l" t="t" r="r" b="b"/>
              <a:pathLst>
                <a:path w="1166163" h="788299">
                  <a:moveTo>
                    <a:pt x="1166163" y="0"/>
                  </a:moveTo>
                  <a:lnTo>
                    <a:pt x="1166163" y="673999"/>
                  </a:lnTo>
                  <a:lnTo>
                    <a:pt x="583081" y="788299"/>
                  </a:lnTo>
                  <a:lnTo>
                    <a:pt x="0" y="673999"/>
                  </a:lnTo>
                  <a:lnTo>
                    <a:pt x="0" y="0"/>
                  </a:lnTo>
                  <a:lnTo>
                    <a:pt x="1166163" y="0"/>
                  </a:lnTo>
                  <a:close/>
                </a:path>
              </a:pathLst>
            </a:custGeom>
            <a:solidFill>
              <a:srgbClr val="0397B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AD72ADAE-76CF-9809-06A5-75A7C9B3D692}"/>
                </a:ext>
              </a:extLst>
            </p:cNvPr>
            <p:cNvSpPr/>
            <p:nvPr/>
          </p:nvSpPr>
          <p:spPr>
            <a:xfrm>
              <a:off x="7766046" y="1425582"/>
              <a:ext cx="822257" cy="822258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chemeClr val="bg1"/>
            </a:solidFill>
            <a:ln w="38100" cap="sq">
              <a:solidFill>
                <a:srgbClr val="0397B2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TextBox 55">
              <a:extLst>
                <a:ext uri="{FF2B5EF4-FFF2-40B4-BE49-F238E27FC236}">
                  <a16:creationId xmlns:a16="http://schemas.microsoft.com/office/drawing/2014/main" id="{2DD3B017-A1FA-3625-3504-37961BECEDB6}"/>
                </a:ext>
              </a:extLst>
            </p:cNvPr>
            <p:cNvSpPr txBox="1"/>
            <p:nvPr/>
          </p:nvSpPr>
          <p:spPr>
            <a:xfrm>
              <a:off x="7379491" y="2325364"/>
              <a:ext cx="1522962" cy="4154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none" strike="noStrike" kern="1200" cap="none" spc="97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  <a:sym typeface="Century Gothic Paneuropean Bold"/>
                </a:rPr>
                <a:t>COMMERCIAL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none" strike="noStrike" kern="1200" cap="none" spc="97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  <a:sym typeface="Century Gothic Paneuropean Bold"/>
                </a:rPr>
                <a:t>COMPLIANCE</a:t>
              </a:r>
            </a:p>
          </p:txBody>
        </p:sp>
        <p:sp>
          <p:nvSpPr>
            <p:cNvPr id="18" name="TextBox 56">
              <a:extLst>
                <a:ext uri="{FF2B5EF4-FFF2-40B4-BE49-F238E27FC236}">
                  <a16:creationId xmlns:a16="http://schemas.microsoft.com/office/drawing/2014/main" id="{60ED6F95-66DA-3223-47B1-805F22E4C525}"/>
                </a:ext>
              </a:extLst>
            </p:cNvPr>
            <p:cNvSpPr txBox="1"/>
            <p:nvPr/>
          </p:nvSpPr>
          <p:spPr>
            <a:xfrm>
              <a:off x="7263832" y="3131371"/>
              <a:ext cx="1823985" cy="85664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285750" marR="0" lvl="0" indent="-285750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>
                    <a:lumMod val="50000"/>
                  </a:schemeClr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Century Gothic Paneuropean"/>
                </a:rPr>
                <a:t>A</a:t>
              </a:r>
            </a:p>
            <a:p>
              <a:pPr marL="285750" marR="0" lvl="0" indent="-285750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>
                    <a:lumMod val="50000"/>
                  </a:schemeClr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3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alibri"/>
                  <a:sym typeface="Century Gothic Paneuropean"/>
                </a:rPr>
                <a:t>B</a:t>
              </a:r>
            </a:p>
            <a:p>
              <a:pPr marL="285750" marR="0" lvl="0" indent="-285750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>
                    <a:lumMod val="50000"/>
                  </a:schemeClr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Century Gothic Paneuropean"/>
                </a:rPr>
                <a:t>C</a:t>
              </a:r>
            </a:p>
          </p:txBody>
        </p:sp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4EAACF07-B427-331A-2E2D-78E7D71717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870828" y="1609959"/>
              <a:ext cx="610445" cy="468423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272504F-D346-86C7-DA7C-58C8ED79B355}"/>
              </a:ext>
            </a:extLst>
          </p:cNvPr>
          <p:cNvGrpSpPr/>
          <p:nvPr/>
        </p:nvGrpSpPr>
        <p:grpSpPr>
          <a:xfrm>
            <a:off x="9262231" y="1490898"/>
            <a:ext cx="2014856" cy="4548373"/>
            <a:chOff x="9262231" y="1425582"/>
            <a:chExt cx="2014856" cy="4548373"/>
          </a:xfrm>
        </p:grpSpPr>
        <p:sp>
          <p:nvSpPr>
            <p:cNvPr id="21" name="Freeform 72">
              <a:extLst>
                <a:ext uri="{FF2B5EF4-FFF2-40B4-BE49-F238E27FC236}">
                  <a16:creationId xmlns:a16="http://schemas.microsoft.com/office/drawing/2014/main" id="{329FA33A-90C9-D903-3A69-90FE72FCC5DB}"/>
                </a:ext>
              </a:extLst>
            </p:cNvPr>
            <p:cNvSpPr/>
            <p:nvPr/>
          </p:nvSpPr>
          <p:spPr>
            <a:xfrm>
              <a:off x="9262231" y="2736964"/>
              <a:ext cx="2014856" cy="3236991"/>
            </a:xfrm>
            <a:custGeom>
              <a:avLst/>
              <a:gdLst/>
              <a:ahLst/>
              <a:cxnLst/>
              <a:rect l="l" t="t" r="r" b="b"/>
              <a:pathLst>
                <a:path w="719649" h="956200">
                  <a:moveTo>
                    <a:pt x="0" y="0"/>
                  </a:moveTo>
                  <a:lnTo>
                    <a:pt x="719649" y="0"/>
                  </a:lnTo>
                  <a:lnTo>
                    <a:pt x="719649" y="956200"/>
                  </a:lnTo>
                  <a:lnTo>
                    <a:pt x="0" y="956200"/>
                  </a:lnTo>
                  <a:close/>
                </a:path>
              </a:pathLst>
            </a:custGeom>
            <a:solidFill>
              <a:srgbClr val="51BA6F">
                <a:alpha val="13000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id="{932149E0-EC7E-8119-FD82-EE10E84882B9}"/>
                </a:ext>
              </a:extLst>
            </p:cNvPr>
            <p:cNvSpPr/>
            <p:nvPr/>
          </p:nvSpPr>
          <p:spPr>
            <a:xfrm>
              <a:off x="9266469" y="1862180"/>
              <a:ext cx="2010134" cy="1143539"/>
            </a:xfrm>
            <a:custGeom>
              <a:avLst/>
              <a:gdLst/>
              <a:ahLst/>
              <a:cxnLst/>
              <a:rect l="l" t="t" r="r" b="b"/>
              <a:pathLst>
                <a:path w="1166163" h="788299">
                  <a:moveTo>
                    <a:pt x="1166163" y="0"/>
                  </a:moveTo>
                  <a:lnTo>
                    <a:pt x="1166163" y="673999"/>
                  </a:lnTo>
                  <a:lnTo>
                    <a:pt x="583081" y="788299"/>
                  </a:lnTo>
                  <a:lnTo>
                    <a:pt x="0" y="673999"/>
                  </a:lnTo>
                  <a:lnTo>
                    <a:pt x="0" y="0"/>
                  </a:lnTo>
                  <a:lnTo>
                    <a:pt x="1166163" y="0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26">
              <a:extLst>
                <a:ext uri="{FF2B5EF4-FFF2-40B4-BE49-F238E27FC236}">
                  <a16:creationId xmlns:a16="http://schemas.microsoft.com/office/drawing/2014/main" id="{5A7FC912-847A-5DF7-08AC-4DA829C87E41}"/>
                </a:ext>
              </a:extLst>
            </p:cNvPr>
            <p:cNvSpPr/>
            <p:nvPr/>
          </p:nvSpPr>
          <p:spPr>
            <a:xfrm>
              <a:off x="9857733" y="1425582"/>
              <a:ext cx="822257" cy="822258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chemeClr val="bg1"/>
            </a:solidFill>
            <a:ln w="38100" cap="sq">
              <a:solidFill>
                <a:schemeClr val="accent1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TextBox 81">
              <a:extLst>
                <a:ext uri="{FF2B5EF4-FFF2-40B4-BE49-F238E27FC236}">
                  <a16:creationId xmlns:a16="http://schemas.microsoft.com/office/drawing/2014/main" id="{BD2529CA-B60F-A400-960A-8EFDD396D866}"/>
                </a:ext>
              </a:extLst>
            </p:cNvPr>
            <p:cNvSpPr txBox="1"/>
            <p:nvPr/>
          </p:nvSpPr>
          <p:spPr>
            <a:xfrm>
              <a:off x="9508178" y="2334215"/>
              <a:ext cx="1522962" cy="4154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none" strike="noStrike" kern="1200" cap="none" spc="97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  <a:sym typeface="Century Gothic Paneuropean Bold"/>
                </a:rPr>
                <a:t>REVENUE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none" strike="noStrike" kern="1200" cap="none" spc="97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  <a:sym typeface="Century Gothic Paneuropean Bold"/>
                </a:rPr>
                <a:t>MANAGEMENT</a:t>
              </a:r>
            </a:p>
          </p:txBody>
        </p:sp>
        <p:sp>
          <p:nvSpPr>
            <p:cNvPr id="25" name="TextBox 82">
              <a:extLst>
                <a:ext uri="{FF2B5EF4-FFF2-40B4-BE49-F238E27FC236}">
                  <a16:creationId xmlns:a16="http://schemas.microsoft.com/office/drawing/2014/main" id="{DE661D0E-C2FF-A627-E51A-81BE53655BAD}"/>
                </a:ext>
              </a:extLst>
            </p:cNvPr>
            <p:cNvSpPr txBox="1"/>
            <p:nvPr/>
          </p:nvSpPr>
          <p:spPr>
            <a:xfrm>
              <a:off x="9411020" y="3159444"/>
              <a:ext cx="1755043" cy="85664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285750" marR="0" lvl="0" indent="-285750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1">
                    <a:lumMod val="75000"/>
                  </a:schemeClr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Century Gothic Paneuropean"/>
                </a:rPr>
                <a:t>A</a:t>
              </a:r>
            </a:p>
            <a:p>
              <a:pPr marL="285750" marR="0" lvl="0" indent="-285750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1">
                    <a:lumMod val="75000"/>
                  </a:schemeClr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3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alibri"/>
                  <a:sym typeface="Century Gothic Paneuropean"/>
                </a:rPr>
                <a:t>B</a:t>
              </a:r>
            </a:p>
            <a:p>
              <a:pPr marL="285750" marR="0" lvl="0" indent="-285750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1">
                    <a:lumMod val="75000"/>
                  </a:schemeClr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Century Gothic Paneuropean"/>
                </a:rPr>
                <a:t>C</a:t>
              </a:r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0E1B56E4-4DF0-525B-70A6-CF14E91F63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015070" y="1582802"/>
              <a:ext cx="504146" cy="476018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0743D36-AAB2-2E84-F6E6-F5A29D78F5F8}"/>
              </a:ext>
            </a:extLst>
          </p:cNvPr>
          <p:cNvGrpSpPr/>
          <p:nvPr/>
        </p:nvGrpSpPr>
        <p:grpSpPr>
          <a:xfrm>
            <a:off x="913350" y="1490898"/>
            <a:ext cx="2014856" cy="4553887"/>
            <a:chOff x="913350" y="1425582"/>
            <a:chExt cx="2014856" cy="4553887"/>
          </a:xfrm>
        </p:grpSpPr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id="{6D0D202C-F0A6-76E8-9FE5-FC68CB1A436D}"/>
                </a:ext>
              </a:extLst>
            </p:cNvPr>
            <p:cNvSpPr/>
            <p:nvPr/>
          </p:nvSpPr>
          <p:spPr>
            <a:xfrm>
              <a:off x="913350" y="2734443"/>
              <a:ext cx="2014856" cy="3245026"/>
            </a:xfrm>
            <a:custGeom>
              <a:avLst/>
              <a:gdLst/>
              <a:ahLst/>
              <a:cxnLst/>
              <a:rect l="l" t="t" r="r" b="b"/>
              <a:pathLst>
                <a:path w="719649" h="956200">
                  <a:moveTo>
                    <a:pt x="0" y="0"/>
                  </a:moveTo>
                  <a:lnTo>
                    <a:pt x="719649" y="0"/>
                  </a:lnTo>
                  <a:lnTo>
                    <a:pt x="719649" y="956200"/>
                  </a:lnTo>
                  <a:lnTo>
                    <a:pt x="0" y="956200"/>
                  </a:lnTo>
                  <a:close/>
                </a:path>
              </a:pathLst>
            </a:custGeom>
            <a:solidFill>
              <a:srgbClr val="531B93">
                <a:alpha val="18210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C36920D2-BFD4-61B1-BA89-1C0E300115F9}"/>
                </a:ext>
              </a:extLst>
            </p:cNvPr>
            <p:cNvSpPr/>
            <p:nvPr/>
          </p:nvSpPr>
          <p:spPr>
            <a:xfrm>
              <a:off x="913941" y="1862180"/>
              <a:ext cx="2010134" cy="1143539"/>
            </a:xfrm>
            <a:custGeom>
              <a:avLst/>
              <a:gdLst/>
              <a:ahLst/>
              <a:cxnLst/>
              <a:rect l="l" t="t" r="r" b="b"/>
              <a:pathLst>
                <a:path w="1166163" h="788299">
                  <a:moveTo>
                    <a:pt x="1166163" y="0"/>
                  </a:moveTo>
                  <a:lnTo>
                    <a:pt x="1166163" y="673999"/>
                  </a:lnTo>
                  <a:lnTo>
                    <a:pt x="583081" y="788299"/>
                  </a:lnTo>
                  <a:lnTo>
                    <a:pt x="0" y="673999"/>
                  </a:lnTo>
                  <a:lnTo>
                    <a:pt x="0" y="0"/>
                  </a:lnTo>
                  <a:lnTo>
                    <a:pt x="1166163" y="0"/>
                  </a:lnTo>
                  <a:close/>
                </a:path>
              </a:pathLst>
            </a:custGeom>
            <a:solidFill>
              <a:srgbClr val="8966AD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70EC4BEC-00D6-5F67-685D-E51594F6C33E}"/>
                </a:ext>
              </a:extLst>
            </p:cNvPr>
            <p:cNvSpPr/>
            <p:nvPr/>
          </p:nvSpPr>
          <p:spPr>
            <a:xfrm>
              <a:off x="1505205" y="1425582"/>
              <a:ext cx="822257" cy="822258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chemeClr val="bg1"/>
            </a:solidFill>
            <a:ln w="38100" cap="sq">
              <a:solidFill>
                <a:srgbClr val="8966AD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TextBox 68">
              <a:extLst>
                <a:ext uri="{FF2B5EF4-FFF2-40B4-BE49-F238E27FC236}">
                  <a16:creationId xmlns:a16="http://schemas.microsoft.com/office/drawing/2014/main" id="{7DCBE5E0-26BF-62B5-EB7D-C86AB596CC14}"/>
                </a:ext>
              </a:extLst>
            </p:cNvPr>
            <p:cNvSpPr txBox="1"/>
            <p:nvPr/>
          </p:nvSpPr>
          <p:spPr>
            <a:xfrm>
              <a:off x="1153495" y="2328764"/>
              <a:ext cx="1522962" cy="4154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none" strike="noStrike" kern="1200" cap="none" spc="97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Century Gothic Paneuropean Bold"/>
                  <a:cs typeface="Century Gothic Paneuropean Bold"/>
                  <a:sym typeface="Century Gothic Paneuropean Bold"/>
                </a:rPr>
                <a:t>REGULATORY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none" strike="noStrike" kern="1200" cap="none" spc="97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Century Gothic Paneuropean Bold"/>
                  <a:cs typeface="Century Gothic Paneuropean Bold"/>
                  <a:sym typeface="Century Gothic Paneuropean Bold"/>
                </a:rPr>
                <a:t>COMPLIANCE</a:t>
              </a:r>
            </a:p>
          </p:txBody>
        </p:sp>
        <p:sp>
          <p:nvSpPr>
            <p:cNvPr id="32" name="TextBox 69">
              <a:extLst>
                <a:ext uri="{FF2B5EF4-FFF2-40B4-BE49-F238E27FC236}">
                  <a16:creationId xmlns:a16="http://schemas.microsoft.com/office/drawing/2014/main" id="{69D4F8A5-657F-F717-681A-2AD91A59F828}"/>
                </a:ext>
              </a:extLst>
            </p:cNvPr>
            <p:cNvSpPr txBox="1"/>
            <p:nvPr/>
          </p:nvSpPr>
          <p:spPr>
            <a:xfrm>
              <a:off x="1079727" y="3127470"/>
              <a:ext cx="1680684" cy="81047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285750" marR="0" lvl="0" indent="-285750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7030A0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/>
                  <a:ea typeface="Century Gothic Paneuropean"/>
                  <a:cs typeface="Century Gothic Paneuropean"/>
                  <a:sym typeface="Century Gothic Paneuropean"/>
                </a:rPr>
                <a:t>A</a:t>
              </a:r>
            </a:p>
            <a:p>
              <a:pPr marL="285750" marR="0" lvl="0" indent="-285750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7030A0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/>
                  <a:ea typeface="Century Gothic Paneuropean"/>
                  <a:cs typeface="Century Gothic Paneuropean"/>
                  <a:sym typeface="Century Gothic Paneuropean"/>
                </a:rPr>
                <a:t>B</a:t>
              </a:r>
            </a:p>
            <a:p>
              <a:pPr marL="285750" marR="0" lvl="0" indent="-285750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7030A0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2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alibri"/>
                  <a:ea typeface="Century Gothic Paneuropean"/>
                  <a:cs typeface="Century Gothic Paneuropean"/>
                  <a:sym typeface="Century Gothic Paneuropean"/>
                </a:rPr>
                <a:t>C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Century Gothic Paneuropean"/>
                <a:cs typeface="Century Gothic Paneuropean"/>
                <a:sym typeface="Century Gothic Paneuropean"/>
              </a:endParaRPr>
            </a:p>
          </p:txBody>
        </p:sp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id="{D3982DA0-8551-4B87-2AFB-8091DE21C46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705442" y="1582369"/>
              <a:ext cx="417357" cy="502243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CD663B3-BA5A-E371-34E0-7C0D1F1E0255}"/>
              </a:ext>
            </a:extLst>
          </p:cNvPr>
          <p:cNvGrpSpPr/>
          <p:nvPr/>
        </p:nvGrpSpPr>
        <p:grpSpPr>
          <a:xfrm>
            <a:off x="7180668" y="1490898"/>
            <a:ext cx="2014858" cy="4548374"/>
            <a:chOff x="2999274" y="1425582"/>
            <a:chExt cx="2014858" cy="4548374"/>
          </a:xfrm>
        </p:grpSpPr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id="{0BBA31ED-9869-47CA-D275-46936BB908FB}"/>
                </a:ext>
              </a:extLst>
            </p:cNvPr>
            <p:cNvSpPr/>
            <p:nvPr/>
          </p:nvSpPr>
          <p:spPr>
            <a:xfrm>
              <a:off x="2999274" y="2736402"/>
              <a:ext cx="2014856" cy="3237554"/>
            </a:xfrm>
            <a:custGeom>
              <a:avLst/>
              <a:gdLst/>
              <a:ahLst/>
              <a:cxnLst/>
              <a:rect l="l" t="t" r="r" b="b"/>
              <a:pathLst>
                <a:path w="719649" h="956200">
                  <a:moveTo>
                    <a:pt x="0" y="0"/>
                  </a:moveTo>
                  <a:lnTo>
                    <a:pt x="719649" y="0"/>
                  </a:lnTo>
                  <a:lnTo>
                    <a:pt x="719649" y="956200"/>
                  </a:lnTo>
                  <a:lnTo>
                    <a:pt x="0" y="956200"/>
                  </a:lnTo>
                  <a:close/>
                </a:path>
              </a:pathLst>
            </a:custGeom>
            <a:solidFill>
              <a:srgbClr val="6B8EAC">
                <a:alpha val="13000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Freeform 23">
              <a:extLst>
                <a:ext uri="{FF2B5EF4-FFF2-40B4-BE49-F238E27FC236}">
                  <a16:creationId xmlns:a16="http://schemas.microsoft.com/office/drawing/2014/main" id="{9DA2E98A-17B4-4CA7-2F47-AA4FB97C81B1}"/>
                </a:ext>
              </a:extLst>
            </p:cNvPr>
            <p:cNvSpPr/>
            <p:nvPr/>
          </p:nvSpPr>
          <p:spPr>
            <a:xfrm>
              <a:off x="3003998" y="1862180"/>
              <a:ext cx="2010134" cy="1143539"/>
            </a:xfrm>
            <a:custGeom>
              <a:avLst/>
              <a:gdLst/>
              <a:ahLst/>
              <a:cxnLst/>
              <a:rect l="l" t="t" r="r" b="b"/>
              <a:pathLst>
                <a:path w="1166163" h="788299">
                  <a:moveTo>
                    <a:pt x="1166163" y="0"/>
                  </a:moveTo>
                  <a:lnTo>
                    <a:pt x="1166163" y="673999"/>
                  </a:lnTo>
                  <a:lnTo>
                    <a:pt x="583081" y="788299"/>
                  </a:lnTo>
                  <a:lnTo>
                    <a:pt x="0" y="673999"/>
                  </a:lnTo>
                  <a:lnTo>
                    <a:pt x="0" y="0"/>
                  </a:lnTo>
                  <a:lnTo>
                    <a:pt x="1166163" y="0"/>
                  </a:lnTo>
                  <a:close/>
                </a:path>
              </a:pathLst>
            </a:custGeom>
            <a:solidFill>
              <a:srgbClr val="0397B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Freeform 26">
              <a:extLst>
                <a:ext uri="{FF2B5EF4-FFF2-40B4-BE49-F238E27FC236}">
                  <a16:creationId xmlns:a16="http://schemas.microsoft.com/office/drawing/2014/main" id="{6041D2DF-5544-60B7-DBD9-4249618C1480}"/>
                </a:ext>
              </a:extLst>
            </p:cNvPr>
            <p:cNvSpPr/>
            <p:nvPr/>
          </p:nvSpPr>
          <p:spPr>
            <a:xfrm>
              <a:off x="3595262" y="1425582"/>
              <a:ext cx="822257" cy="822258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chemeClr val="bg1"/>
            </a:solidFill>
            <a:ln w="38100" cap="sq">
              <a:solidFill>
                <a:srgbClr val="0397B2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E5808AB3-34E6-1CD5-B462-8B7DF74EDF54}"/>
                </a:ext>
              </a:extLst>
            </p:cNvPr>
            <p:cNvSpPr txBox="1"/>
            <p:nvPr/>
          </p:nvSpPr>
          <p:spPr>
            <a:xfrm>
              <a:off x="3244909" y="2319482"/>
              <a:ext cx="1522962" cy="4154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none" strike="noStrike" kern="1200" cap="none" spc="97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  <a:sym typeface="Century Gothic Paneuropean Bold"/>
                </a:rPr>
                <a:t>FIELD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none" strike="noStrike" kern="1200" cap="none" spc="97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  <a:sym typeface="Century Gothic Paneuropean Bold"/>
                </a:rPr>
                <a:t>ENABLEMENT</a:t>
              </a:r>
            </a:p>
          </p:txBody>
        </p:sp>
        <p:sp>
          <p:nvSpPr>
            <p:cNvPr id="39" name="TextBox 30">
              <a:extLst>
                <a:ext uri="{FF2B5EF4-FFF2-40B4-BE49-F238E27FC236}">
                  <a16:creationId xmlns:a16="http://schemas.microsoft.com/office/drawing/2014/main" id="{081AFFC8-8B54-CE76-3E57-7550250C377E}"/>
                </a:ext>
              </a:extLst>
            </p:cNvPr>
            <p:cNvSpPr txBox="1"/>
            <p:nvPr/>
          </p:nvSpPr>
          <p:spPr>
            <a:xfrm>
              <a:off x="3101533" y="3137183"/>
              <a:ext cx="1807285" cy="85664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285750" marR="0" lvl="0" indent="-285750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>
                    <a:lumMod val="50000"/>
                  </a:schemeClr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Century Gothic Paneuropean"/>
                </a:rPr>
                <a:t>A</a:t>
              </a:r>
            </a:p>
            <a:p>
              <a:pPr marL="285750" marR="0" lvl="0" indent="-285750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>
                    <a:lumMod val="50000"/>
                  </a:schemeClr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3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alibri"/>
                  <a:sym typeface="Century Gothic Paneuropean"/>
                </a:rPr>
                <a:t>B</a:t>
              </a:r>
            </a:p>
            <a:p>
              <a:pPr marL="285750" marR="0" lvl="0" indent="-285750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>
                    <a:lumMod val="50000"/>
                  </a:schemeClr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Century Gothic Paneuropean"/>
                </a:rPr>
                <a:t>C</a:t>
              </a:r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D788579D-C39F-DD09-A0A3-2C459C701ABB}"/>
                </a:ext>
              </a:extLst>
            </p:cNvPr>
            <p:cNvSpPr/>
            <p:nvPr/>
          </p:nvSpPr>
          <p:spPr>
            <a:xfrm>
              <a:off x="3788082" y="1582122"/>
              <a:ext cx="465394" cy="465378"/>
            </a:xfrm>
            <a:custGeom>
              <a:avLst/>
              <a:gdLst>
                <a:gd name="connsiteX0" fmla="*/ 2579405 w 2798898"/>
                <a:gd name="connsiteY0" fmla="*/ 2689199 h 2798803"/>
                <a:gd name="connsiteX1" fmla="*/ 219493 w 2798898"/>
                <a:gd name="connsiteY1" fmla="*/ 2689199 h 2798803"/>
                <a:gd name="connsiteX2" fmla="*/ 109699 w 2798898"/>
                <a:gd name="connsiteY2" fmla="*/ 2579405 h 2798803"/>
                <a:gd name="connsiteX3" fmla="*/ 109699 w 2798898"/>
                <a:gd name="connsiteY3" fmla="*/ 1671747 h 2798803"/>
                <a:gd name="connsiteX4" fmla="*/ 219493 w 2798898"/>
                <a:gd name="connsiteY4" fmla="*/ 1701241 h 2798803"/>
                <a:gd name="connsiteX5" fmla="*/ 1154077 w 2798898"/>
                <a:gd name="connsiteY5" fmla="*/ 1701241 h 2798803"/>
                <a:gd name="connsiteX6" fmla="*/ 1399449 w 2798898"/>
                <a:gd name="connsiteY6" fmla="*/ 1920734 h 2798803"/>
                <a:gd name="connsiteX7" fmla="*/ 1644821 w 2798898"/>
                <a:gd name="connsiteY7" fmla="*/ 1701241 h 2798803"/>
                <a:gd name="connsiteX8" fmla="*/ 2579405 w 2798898"/>
                <a:gd name="connsiteY8" fmla="*/ 1701241 h 2798803"/>
                <a:gd name="connsiteX9" fmla="*/ 2689199 w 2798898"/>
                <a:gd name="connsiteY9" fmla="*/ 1671747 h 2798803"/>
                <a:gd name="connsiteX10" fmla="*/ 2689199 w 2798898"/>
                <a:gd name="connsiteY10" fmla="*/ 2579405 h 2798803"/>
                <a:gd name="connsiteX11" fmla="*/ 2579405 w 2798898"/>
                <a:gd name="connsiteY11" fmla="*/ 2689199 h 2798803"/>
                <a:gd name="connsiteX12" fmla="*/ 1262254 w 2798898"/>
                <a:gd name="connsiteY12" fmla="*/ 1481747 h 2798803"/>
                <a:gd name="connsiteX13" fmla="*/ 1536644 w 2798898"/>
                <a:gd name="connsiteY13" fmla="*/ 1481747 h 2798803"/>
                <a:gd name="connsiteX14" fmla="*/ 1536644 w 2798898"/>
                <a:gd name="connsiteY14" fmla="*/ 1673840 h 2798803"/>
                <a:gd name="connsiteX15" fmla="*/ 1399449 w 2798898"/>
                <a:gd name="connsiteY15" fmla="*/ 1811035 h 2798803"/>
                <a:gd name="connsiteX16" fmla="*/ 1262254 w 2798898"/>
                <a:gd name="connsiteY16" fmla="*/ 1673840 h 2798803"/>
                <a:gd name="connsiteX17" fmla="*/ 1262254 w 2798898"/>
                <a:gd name="connsiteY17" fmla="*/ 1481747 h 2798803"/>
                <a:gd name="connsiteX18" fmla="*/ 219493 w 2798898"/>
                <a:gd name="connsiteY18" fmla="*/ 658576 h 2798803"/>
                <a:gd name="connsiteX19" fmla="*/ 2579405 w 2798898"/>
                <a:gd name="connsiteY19" fmla="*/ 658576 h 2798803"/>
                <a:gd name="connsiteX20" fmla="*/ 2689199 w 2798898"/>
                <a:gd name="connsiteY20" fmla="*/ 768370 h 2798803"/>
                <a:gd name="connsiteX21" fmla="*/ 2689199 w 2798898"/>
                <a:gd name="connsiteY21" fmla="*/ 1481843 h 2798803"/>
                <a:gd name="connsiteX22" fmla="*/ 2579405 w 2798898"/>
                <a:gd name="connsiteY22" fmla="*/ 1591637 h 2798803"/>
                <a:gd name="connsiteX23" fmla="*/ 1646439 w 2798898"/>
                <a:gd name="connsiteY23" fmla="*/ 1591637 h 2798803"/>
                <a:gd name="connsiteX24" fmla="*/ 1646439 w 2798898"/>
                <a:gd name="connsiteY24" fmla="*/ 1427041 h 2798803"/>
                <a:gd name="connsiteX25" fmla="*/ 1591542 w 2798898"/>
                <a:gd name="connsiteY25" fmla="*/ 1372143 h 2798803"/>
                <a:gd name="connsiteX26" fmla="*/ 1207357 w 2798898"/>
                <a:gd name="connsiteY26" fmla="*/ 1372143 h 2798803"/>
                <a:gd name="connsiteX27" fmla="*/ 1152460 w 2798898"/>
                <a:gd name="connsiteY27" fmla="*/ 1427041 h 2798803"/>
                <a:gd name="connsiteX28" fmla="*/ 1152460 w 2798898"/>
                <a:gd name="connsiteY28" fmla="*/ 1591637 h 2798803"/>
                <a:gd name="connsiteX29" fmla="*/ 219493 w 2798898"/>
                <a:gd name="connsiteY29" fmla="*/ 1591637 h 2798803"/>
                <a:gd name="connsiteX30" fmla="*/ 109699 w 2798898"/>
                <a:gd name="connsiteY30" fmla="*/ 1481843 h 2798803"/>
                <a:gd name="connsiteX31" fmla="*/ 109699 w 2798898"/>
                <a:gd name="connsiteY31" fmla="*/ 768370 h 2798803"/>
                <a:gd name="connsiteX32" fmla="*/ 219493 w 2798898"/>
                <a:gd name="connsiteY32" fmla="*/ 658576 h 2798803"/>
                <a:gd name="connsiteX33" fmla="*/ 1701336 w 2798898"/>
                <a:gd name="connsiteY33" fmla="*/ 548781 h 2798803"/>
                <a:gd name="connsiteX34" fmla="*/ 1097658 w 2798898"/>
                <a:gd name="connsiteY34" fmla="*/ 548781 h 2798803"/>
                <a:gd name="connsiteX35" fmla="*/ 1097658 w 2798898"/>
                <a:gd name="connsiteY35" fmla="*/ 438987 h 2798803"/>
                <a:gd name="connsiteX36" fmla="*/ 1207452 w 2798898"/>
                <a:gd name="connsiteY36" fmla="*/ 329193 h 2798803"/>
                <a:gd name="connsiteX37" fmla="*/ 1591637 w 2798898"/>
                <a:gd name="connsiteY37" fmla="*/ 329193 h 2798803"/>
                <a:gd name="connsiteX38" fmla="*/ 1701431 w 2798898"/>
                <a:gd name="connsiteY38" fmla="*/ 438987 h 2798803"/>
                <a:gd name="connsiteX39" fmla="*/ 1701431 w 2798898"/>
                <a:gd name="connsiteY39" fmla="*/ 548781 h 2798803"/>
                <a:gd name="connsiteX40" fmla="*/ 878069 w 2798898"/>
                <a:gd name="connsiteY40" fmla="*/ 219493 h 2798803"/>
                <a:gd name="connsiteX41" fmla="*/ 987863 w 2798898"/>
                <a:gd name="connsiteY41" fmla="*/ 109699 h 2798803"/>
                <a:gd name="connsiteX42" fmla="*/ 1811035 w 2798898"/>
                <a:gd name="connsiteY42" fmla="*/ 109699 h 2798803"/>
                <a:gd name="connsiteX43" fmla="*/ 1920829 w 2798898"/>
                <a:gd name="connsiteY43" fmla="*/ 219493 h 2798803"/>
                <a:gd name="connsiteX44" fmla="*/ 1920829 w 2798898"/>
                <a:gd name="connsiteY44" fmla="*/ 548781 h 2798803"/>
                <a:gd name="connsiteX45" fmla="*/ 1811035 w 2798898"/>
                <a:gd name="connsiteY45" fmla="*/ 548781 h 2798803"/>
                <a:gd name="connsiteX46" fmla="*/ 1811035 w 2798898"/>
                <a:gd name="connsiteY46" fmla="*/ 438987 h 2798803"/>
                <a:gd name="connsiteX47" fmla="*/ 1591542 w 2798898"/>
                <a:gd name="connsiteY47" fmla="*/ 219493 h 2798803"/>
                <a:gd name="connsiteX48" fmla="*/ 1207357 w 2798898"/>
                <a:gd name="connsiteY48" fmla="*/ 219493 h 2798803"/>
                <a:gd name="connsiteX49" fmla="*/ 987863 w 2798898"/>
                <a:gd name="connsiteY49" fmla="*/ 438987 h 2798803"/>
                <a:gd name="connsiteX50" fmla="*/ 987863 w 2798898"/>
                <a:gd name="connsiteY50" fmla="*/ 548781 h 2798803"/>
                <a:gd name="connsiteX51" fmla="*/ 878069 w 2798898"/>
                <a:gd name="connsiteY51" fmla="*/ 548781 h 2798803"/>
                <a:gd name="connsiteX52" fmla="*/ 878069 w 2798898"/>
                <a:gd name="connsiteY52" fmla="*/ 219493 h 2798803"/>
                <a:gd name="connsiteX53" fmla="*/ 2579405 w 2798898"/>
                <a:gd name="connsiteY53" fmla="*/ 548781 h 2798803"/>
                <a:gd name="connsiteX54" fmla="*/ 2030624 w 2798898"/>
                <a:gd name="connsiteY54" fmla="*/ 548781 h 2798803"/>
                <a:gd name="connsiteX55" fmla="*/ 2030624 w 2798898"/>
                <a:gd name="connsiteY55" fmla="*/ 219493 h 2798803"/>
                <a:gd name="connsiteX56" fmla="*/ 1811130 w 2798898"/>
                <a:gd name="connsiteY56" fmla="*/ 0 h 2798803"/>
                <a:gd name="connsiteX57" fmla="*/ 987958 w 2798898"/>
                <a:gd name="connsiteY57" fmla="*/ 0 h 2798803"/>
                <a:gd name="connsiteX58" fmla="*/ 768465 w 2798898"/>
                <a:gd name="connsiteY58" fmla="*/ 219493 h 2798803"/>
                <a:gd name="connsiteX59" fmla="*/ 768465 w 2798898"/>
                <a:gd name="connsiteY59" fmla="*/ 548781 h 2798803"/>
                <a:gd name="connsiteX60" fmla="*/ 219493 w 2798898"/>
                <a:gd name="connsiteY60" fmla="*/ 548781 h 2798803"/>
                <a:gd name="connsiteX61" fmla="*/ 0 w 2798898"/>
                <a:gd name="connsiteY61" fmla="*/ 768275 h 2798803"/>
                <a:gd name="connsiteX62" fmla="*/ 0 w 2798898"/>
                <a:gd name="connsiteY62" fmla="*/ 2579310 h 2798803"/>
                <a:gd name="connsiteX63" fmla="*/ 219493 w 2798898"/>
                <a:gd name="connsiteY63" fmla="*/ 2798803 h 2798803"/>
                <a:gd name="connsiteX64" fmla="*/ 2579405 w 2798898"/>
                <a:gd name="connsiteY64" fmla="*/ 2798803 h 2798803"/>
                <a:gd name="connsiteX65" fmla="*/ 2798898 w 2798898"/>
                <a:gd name="connsiteY65" fmla="*/ 2579310 h 2798803"/>
                <a:gd name="connsiteX66" fmla="*/ 2798898 w 2798898"/>
                <a:gd name="connsiteY66" fmla="*/ 768370 h 2798803"/>
                <a:gd name="connsiteX67" fmla="*/ 2579405 w 2798898"/>
                <a:gd name="connsiteY67" fmla="*/ 548876 h 2798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798898" h="2798803">
                  <a:moveTo>
                    <a:pt x="2579405" y="2689199"/>
                  </a:moveTo>
                  <a:lnTo>
                    <a:pt x="219493" y="2689199"/>
                  </a:lnTo>
                  <a:cubicBezTo>
                    <a:pt x="158983" y="2689199"/>
                    <a:pt x="109699" y="2639916"/>
                    <a:pt x="109699" y="2579405"/>
                  </a:cubicBezTo>
                  <a:lnTo>
                    <a:pt x="109699" y="1671747"/>
                  </a:lnTo>
                  <a:cubicBezTo>
                    <a:pt x="142048" y="1690490"/>
                    <a:pt x="179534" y="1701241"/>
                    <a:pt x="219493" y="1701241"/>
                  </a:cubicBezTo>
                  <a:lnTo>
                    <a:pt x="1154077" y="1701241"/>
                  </a:lnTo>
                  <a:cubicBezTo>
                    <a:pt x="1167778" y="1824545"/>
                    <a:pt x="1272624" y="1920734"/>
                    <a:pt x="1399449" y="1920734"/>
                  </a:cubicBezTo>
                  <a:cubicBezTo>
                    <a:pt x="1526274" y="1920734"/>
                    <a:pt x="1631121" y="1824545"/>
                    <a:pt x="1644821" y="1701241"/>
                  </a:cubicBezTo>
                  <a:lnTo>
                    <a:pt x="2579405" y="1701241"/>
                  </a:lnTo>
                  <a:cubicBezTo>
                    <a:pt x="2619365" y="1701241"/>
                    <a:pt x="2656851" y="1690490"/>
                    <a:pt x="2689199" y="1671747"/>
                  </a:cubicBezTo>
                  <a:lnTo>
                    <a:pt x="2689199" y="2579405"/>
                  </a:lnTo>
                  <a:cubicBezTo>
                    <a:pt x="2689199" y="2639916"/>
                    <a:pt x="2639916" y="2689199"/>
                    <a:pt x="2579405" y="2689199"/>
                  </a:cubicBezTo>
                  <a:close/>
                  <a:moveTo>
                    <a:pt x="1262254" y="1481747"/>
                  </a:moveTo>
                  <a:lnTo>
                    <a:pt x="1536644" y="1481747"/>
                  </a:lnTo>
                  <a:lnTo>
                    <a:pt x="1536644" y="1673840"/>
                  </a:lnTo>
                  <a:cubicBezTo>
                    <a:pt x="1536644" y="1749478"/>
                    <a:pt x="1475087" y="1811035"/>
                    <a:pt x="1399449" y="1811035"/>
                  </a:cubicBezTo>
                  <a:cubicBezTo>
                    <a:pt x="1323811" y="1811035"/>
                    <a:pt x="1262254" y="1749478"/>
                    <a:pt x="1262254" y="1673840"/>
                  </a:cubicBezTo>
                  <a:lnTo>
                    <a:pt x="1262254" y="1481747"/>
                  </a:lnTo>
                  <a:close/>
                  <a:moveTo>
                    <a:pt x="219493" y="658576"/>
                  </a:moveTo>
                  <a:lnTo>
                    <a:pt x="2579405" y="658576"/>
                  </a:lnTo>
                  <a:cubicBezTo>
                    <a:pt x="2639916" y="658576"/>
                    <a:pt x="2689199" y="707859"/>
                    <a:pt x="2689199" y="768370"/>
                  </a:cubicBezTo>
                  <a:lnTo>
                    <a:pt x="2689199" y="1481843"/>
                  </a:lnTo>
                  <a:cubicBezTo>
                    <a:pt x="2689199" y="1542353"/>
                    <a:pt x="2639916" y="1591637"/>
                    <a:pt x="2579405" y="1591637"/>
                  </a:cubicBezTo>
                  <a:lnTo>
                    <a:pt x="1646439" y="1591637"/>
                  </a:lnTo>
                  <a:lnTo>
                    <a:pt x="1646439" y="1427041"/>
                  </a:lnTo>
                  <a:cubicBezTo>
                    <a:pt x="1646439" y="1396690"/>
                    <a:pt x="1621892" y="1372143"/>
                    <a:pt x="1591542" y="1372143"/>
                  </a:cubicBezTo>
                  <a:lnTo>
                    <a:pt x="1207357" y="1372143"/>
                  </a:lnTo>
                  <a:cubicBezTo>
                    <a:pt x="1177006" y="1372143"/>
                    <a:pt x="1152460" y="1396690"/>
                    <a:pt x="1152460" y="1427041"/>
                  </a:cubicBezTo>
                  <a:lnTo>
                    <a:pt x="1152460" y="1591637"/>
                  </a:lnTo>
                  <a:lnTo>
                    <a:pt x="219493" y="1591637"/>
                  </a:lnTo>
                  <a:cubicBezTo>
                    <a:pt x="158983" y="1591637"/>
                    <a:pt x="109699" y="1542353"/>
                    <a:pt x="109699" y="1481843"/>
                  </a:cubicBezTo>
                  <a:lnTo>
                    <a:pt x="109699" y="768370"/>
                  </a:lnTo>
                  <a:cubicBezTo>
                    <a:pt x="109699" y="707859"/>
                    <a:pt x="158983" y="658576"/>
                    <a:pt x="219493" y="658576"/>
                  </a:cubicBezTo>
                  <a:close/>
                  <a:moveTo>
                    <a:pt x="1701336" y="548781"/>
                  </a:moveTo>
                  <a:lnTo>
                    <a:pt x="1097658" y="548781"/>
                  </a:lnTo>
                  <a:lnTo>
                    <a:pt x="1097658" y="438987"/>
                  </a:lnTo>
                  <a:cubicBezTo>
                    <a:pt x="1097658" y="378476"/>
                    <a:pt x="1146941" y="329193"/>
                    <a:pt x="1207452" y="329193"/>
                  </a:cubicBezTo>
                  <a:lnTo>
                    <a:pt x="1591637" y="329193"/>
                  </a:lnTo>
                  <a:cubicBezTo>
                    <a:pt x="1652147" y="329193"/>
                    <a:pt x="1701431" y="378476"/>
                    <a:pt x="1701431" y="438987"/>
                  </a:cubicBezTo>
                  <a:lnTo>
                    <a:pt x="1701431" y="548781"/>
                  </a:lnTo>
                  <a:close/>
                  <a:moveTo>
                    <a:pt x="878069" y="219493"/>
                  </a:moveTo>
                  <a:cubicBezTo>
                    <a:pt x="878069" y="158983"/>
                    <a:pt x="927353" y="109699"/>
                    <a:pt x="987863" y="109699"/>
                  </a:cubicBezTo>
                  <a:lnTo>
                    <a:pt x="1811035" y="109699"/>
                  </a:lnTo>
                  <a:cubicBezTo>
                    <a:pt x="1871546" y="109699"/>
                    <a:pt x="1920829" y="158983"/>
                    <a:pt x="1920829" y="219493"/>
                  </a:cubicBezTo>
                  <a:lnTo>
                    <a:pt x="1920829" y="548781"/>
                  </a:lnTo>
                  <a:lnTo>
                    <a:pt x="1811035" y="548781"/>
                  </a:lnTo>
                  <a:lnTo>
                    <a:pt x="1811035" y="438987"/>
                  </a:lnTo>
                  <a:cubicBezTo>
                    <a:pt x="1811035" y="317966"/>
                    <a:pt x="1712563" y="219493"/>
                    <a:pt x="1591542" y="219493"/>
                  </a:cubicBezTo>
                  <a:lnTo>
                    <a:pt x="1207357" y="219493"/>
                  </a:lnTo>
                  <a:cubicBezTo>
                    <a:pt x="1086336" y="219493"/>
                    <a:pt x="987863" y="317966"/>
                    <a:pt x="987863" y="438987"/>
                  </a:cubicBezTo>
                  <a:lnTo>
                    <a:pt x="987863" y="548781"/>
                  </a:lnTo>
                  <a:lnTo>
                    <a:pt x="878069" y="548781"/>
                  </a:lnTo>
                  <a:lnTo>
                    <a:pt x="878069" y="219493"/>
                  </a:lnTo>
                  <a:close/>
                  <a:moveTo>
                    <a:pt x="2579405" y="548781"/>
                  </a:moveTo>
                  <a:lnTo>
                    <a:pt x="2030624" y="548781"/>
                  </a:lnTo>
                  <a:lnTo>
                    <a:pt x="2030624" y="219493"/>
                  </a:lnTo>
                  <a:cubicBezTo>
                    <a:pt x="2030624" y="98472"/>
                    <a:pt x="1932151" y="0"/>
                    <a:pt x="1811130" y="0"/>
                  </a:cubicBezTo>
                  <a:lnTo>
                    <a:pt x="987958" y="0"/>
                  </a:lnTo>
                  <a:cubicBezTo>
                    <a:pt x="866937" y="0"/>
                    <a:pt x="768465" y="98472"/>
                    <a:pt x="768465" y="219493"/>
                  </a:cubicBezTo>
                  <a:lnTo>
                    <a:pt x="768465" y="548781"/>
                  </a:lnTo>
                  <a:lnTo>
                    <a:pt x="219493" y="548781"/>
                  </a:lnTo>
                  <a:cubicBezTo>
                    <a:pt x="98472" y="548781"/>
                    <a:pt x="0" y="647254"/>
                    <a:pt x="0" y="768275"/>
                  </a:cubicBezTo>
                  <a:lnTo>
                    <a:pt x="0" y="2579310"/>
                  </a:lnTo>
                  <a:cubicBezTo>
                    <a:pt x="0" y="2700331"/>
                    <a:pt x="98472" y="2798803"/>
                    <a:pt x="219493" y="2798803"/>
                  </a:cubicBezTo>
                  <a:lnTo>
                    <a:pt x="2579405" y="2798803"/>
                  </a:lnTo>
                  <a:cubicBezTo>
                    <a:pt x="2700426" y="2798803"/>
                    <a:pt x="2798898" y="2700331"/>
                    <a:pt x="2798898" y="2579310"/>
                  </a:cubicBezTo>
                  <a:lnTo>
                    <a:pt x="2798898" y="768370"/>
                  </a:lnTo>
                  <a:cubicBezTo>
                    <a:pt x="2798898" y="647349"/>
                    <a:pt x="2700426" y="548876"/>
                    <a:pt x="2579405" y="548876"/>
                  </a:cubicBezTo>
                  <a:close/>
                </a:path>
              </a:pathLst>
            </a:custGeom>
            <a:solidFill>
              <a:srgbClr val="0397B2"/>
            </a:solidFill>
            <a:ln w="94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297ACE7-EFBE-182E-EC61-58DF19CFBA50}"/>
              </a:ext>
            </a:extLst>
          </p:cNvPr>
          <p:cNvGrpSpPr/>
          <p:nvPr/>
        </p:nvGrpSpPr>
        <p:grpSpPr>
          <a:xfrm>
            <a:off x="5022267" y="1490898"/>
            <a:ext cx="2092807" cy="4553886"/>
            <a:chOff x="5022267" y="1425582"/>
            <a:chExt cx="2092807" cy="4553886"/>
          </a:xfrm>
        </p:grpSpPr>
        <p:sp>
          <p:nvSpPr>
            <p:cNvPr id="42" name="Freeform 33">
              <a:extLst>
                <a:ext uri="{FF2B5EF4-FFF2-40B4-BE49-F238E27FC236}">
                  <a16:creationId xmlns:a16="http://schemas.microsoft.com/office/drawing/2014/main" id="{8B0E4434-6368-E3A8-8474-BE08AB8F8872}"/>
                </a:ext>
              </a:extLst>
            </p:cNvPr>
            <p:cNvSpPr/>
            <p:nvPr/>
          </p:nvSpPr>
          <p:spPr>
            <a:xfrm>
              <a:off x="5086363" y="2741914"/>
              <a:ext cx="2014856" cy="3237554"/>
            </a:xfrm>
            <a:custGeom>
              <a:avLst/>
              <a:gdLst/>
              <a:ahLst/>
              <a:cxnLst/>
              <a:rect l="l" t="t" r="r" b="b"/>
              <a:pathLst>
                <a:path w="719649" h="956200">
                  <a:moveTo>
                    <a:pt x="0" y="0"/>
                  </a:moveTo>
                  <a:lnTo>
                    <a:pt x="719649" y="0"/>
                  </a:lnTo>
                  <a:lnTo>
                    <a:pt x="719649" y="956200"/>
                  </a:lnTo>
                  <a:lnTo>
                    <a:pt x="0" y="956200"/>
                  </a:lnTo>
                  <a:close/>
                </a:path>
              </a:pathLst>
            </a:custGeom>
            <a:solidFill>
              <a:srgbClr val="6B8EAC">
                <a:alpha val="13000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29AE1FC1-E8EE-D7CB-BC55-1E0304891C92}"/>
                </a:ext>
              </a:extLst>
            </p:cNvPr>
            <p:cNvSpPr/>
            <p:nvPr/>
          </p:nvSpPr>
          <p:spPr>
            <a:xfrm>
              <a:off x="5104940" y="1862180"/>
              <a:ext cx="2010134" cy="1143539"/>
            </a:xfrm>
            <a:custGeom>
              <a:avLst/>
              <a:gdLst/>
              <a:ahLst/>
              <a:cxnLst/>
              <a:rect l="l" t="t" r="r" b="b"/>
              <a:pathLst>
                <a:path w="1166163" h="788299">
                  <a:moveTo>
                    <a:pt x="1166163" y="0"/>
                  </a:moveTo>
                  <a:lnTo>
                    <a:pt x="1166163" y="673999"/>
                  </a:lnTo>
                  <a:lnTo>
                    <a:pt x="583081" y="788299"/>
                  </a:lnTo>
                  <a:lnTo>
                    <a:pt x="0" y="673999"/>
                  </a:lnTo>
                  <a:lnTo>
                    <a:pt x="0" y="0"/>
                  </a:lnTo>
                  <a:lnTo>
                    <a:pt x="1166163" y="0"/>
                  </a:lnTo>
                  <a:close/>
                </a:path>
              </a:pathLst>
            </a:custGeom>
            <a:solidFill>
              <a:srgbClr val="0397B2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Freeform 26">
              <a:extLst>
                <a:ext uri="{FF2B5EF4-FFF2-40B4-BE49-F238E27FC236}">
                  <a16:creationId xmlns:a16="http://schemas.microsoft.com/office/drawing/2014/main" id="{7BCA6CF3-75B1-7DA2-C179-A1E9AA21A54B}"/>
                </a:ext>
              </a:extLst>
            </p:cNvPr>
            <p:cNvSpPr/>
            <p:nvPr/>
          </p:nvSpPr>
          <p:spPr>
            <a:xfrm>
              <a:off x="5696204" y="1425582"/>
              <a:ext cx="822257" cy="822258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chemeClr val="bg1"/>
            </a:solidFill>
            <a:ln w="38100" cap="sq">
              <a:solidFill>
                <a:srgbClr val="0397B2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TextBox 42">
              <a:extLst>
                <a:ext uri="{FF2B5EF4-FFF2-40B4-BE49-F238E27FC236}">
                  <a16:creationId xmlns:a16="http://schemas.microsoft.com/office/drawing/2014/main" id="{4D517091-28AC-C09D-407B-C7E9E33BD9A7}"/>
                </a:ext>
              </a:extLst>
            </p:cNvPr>
            <p:cNvSpPr txBox="1"/>
            <p:nvPr/>
          </p:nvSpPr>
          <p:spPr>
            <a:xfrm>
              <a:off x="5022267" y="2338709"/>
              <a:ext cx="2046886" cy="4154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none" strike="noStrike" kern="1200" cap="none" spc="97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  <a:sym typeface="Century Gothic Paneuropean Bold"/>
                </a:rPr>
                <a:t>MEDICAL AFFAIRS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1" i="0" u="none" strike="noStrike" kern="1200" cap="none" spc="97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  <a:sym typeface="Century Gothic Paneuropean Bold"/>
                </a:rPr>
                <a:t>SOLUTIONS</a:t>
              </a:r>
            </a:p>
          </p:txBody>
        </p:sp>
        <p:sp>
          <p:nvSpPr>
            <p:cNvPr id="46" name="TextBox 43">
              <a:extLst>
                <a:ext uri="{FF2B5EF4-FFF2-40B4-BE49-F238E27FC236}">
                  <a16:creationId xmlns:a16="http://schemas.microsoft.com/office/drawing/2014/main" id="{4305BB51-1BEE-7E34-B1A6-5D93A4CF897D}"/>
                </a:ext>
              </a:extLst>
            </p:cNvPr>
            <p:cNvSpPr txBox="1"/>
            <p:nvPr/>
          </p:nvSpPr>
          <p:spPr>
            <a:xfrm>
              <a:off x="5195945" y="3143153"/>
              <a:ext cx="1822194" cy="85664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285750" marR="0" lvl="0" indent="-285750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>
                    <a:lumMod val="50000"/>
                  </a:schemeClr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Century Gothic Paneuropean"/>
                </a:rPr>
                <a:t>A</a:t>
              </a:r>
            </a:p>
            <a:p>
              <a:pPr marL="285750" marR="0" lvl="0" indent="-285750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>
                    <a:lumMod val="50000"/>
                  </a:schemeClr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13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alibri"/>
                  <a:sym typeface="Century Gothic Paneuropean"/>
                </a:rPr>
                <a:t>B</a:t>
              </a:r>
            </a:p>
            <a:p>
              <a:pPr marL="285750" marR="0" lvl="0" indent="-285750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accent4">
                    <a:lumMod val="50000"/>
                  </a:schemeClr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Century Gothic Paneuropean"/>
                </a:rPr>
                <a:t>C</a:t>
              </a: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0DE0D00-3DD4-FADC-05AB-F9D390189B24}"/>
                </a:ext>
              </a:extLst>
            </p:cNvPr>
            <p:cNvGrpSpPr/>
            <p:nvPr/>
          </p:nvGrpSpPr>
          <p:grpSpPr>
            <a:xfrm>
              <a:off x="5850995" y="1594517"/>
              <a:ext cx="519128" cy="519128"/>
              <a:chOff x="6433416" y="-869966"/>
              <a:chExt cx="519128" cy="519128"/>
            </a:xfrm>
          </p:grpSpPr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16A781CB-35E9-3D95-7969-6721741B0580}"/>
                  </a:ext>
                </a:extLst>
              </p:cNvPr>
              <p:cNvSpPr/>
              <p:nvPr/>
            </p:nvSpPr>
            <p:spPr>
              <a:xfrm>
                <a:off x="6592461" y="-724189"/>
                <a:ext cx="201121" cy="227557"/>
              </a:xfrm>
              <a:custGeom>
                <a:avLst/>
                <a:gdLst>
                  <a:gd name="connsiteX0" fmla="*/ 100479 w 201121"/>
                  <a:gd name="connsiteY0" fmla="*/ 209678 h 227557"/>
                  <a:gd name="connsiteX1" fmla="*/ 18779 w 201121"/>
                  <a:gd name="connsiteY1" fmla="*/ 174958 h 227557"/>
                  <a:gd name="connsiteX2" fmla="*/ 100207 w 201121"/>
                  <a:gd name="connsiteY2" fmla="*/ 114371 h 227557"/>
                  <a:gd name="connsiteX3" fmla="*/ 100751 w 201121"/>
                  <a:gd name="connsiteY3" fmla="*/ 114371 h 227557"/>
                  <a:gd name="connsiteX4" fmla="*/ 182179 w 201121"/>
                  <a:gd name="connsiteY4" fmla="*/ 175038 h 227557"/>
                  <a:gd name="connsiteX5" fmla="*/ 100479 w 201121"/>
                  <a:gd name="connsiteY5" fmla="*/ 209662 h 227557"/>
                  <a:gd name="connsiteX6" fmla="*/ 61197 w 201121"/>
                  <a:gd name="connsiteY6" fmla="*/ 57097 h 227557"/>
                  <a:gd name="connsiteX7" fmla="*/ 100479 w 201121"/>
                  <a:gd name="connsiteY7" fmla="*/ 17816 h 227557"/>
                  <a:gd name="connsiteX8" fmla="*/ 139761 w 201121"/>
                  <a:gd name="connsiteY8" fmla="*/ 57097 h 227557"/>
                  <a:gd name="connsiteX9" fmla="*/ 100559 w 201121"/>
                  <a:gd name="connsiteY9" fmla="*/ 96379 h 227557"/>
                  <a:gd name="connsiteX10" fmla="*/ 100207 w 201121"/>
                  <a:gd name="connsiteY10" fmla="*/ 96379 h 227557"/>
                  <a:gd name="connsiteX11" fmla="*/ 61197 w 201121"/>
                  <a:gd name="connsiteY11" fmla="*/ 57097 h 227557"/>
                  <a:gd name="connsiteX12" fmla="*/ 200171 w 201121"/>
                  <a:gd name="connsiteY12" fmla="*/ 181393 h 227557"/>
                  <a:gd name="connsiteX13" fmla="*/ 200892 w 201121"/>
                  <a:gd name="connsiteY13" fmla="*/ 175310 h 227557"/>
                  <a:gd name="connsiteX14" fmla="*/ 135391 w 201121"/>
                  <a:gd name="connsiteY14" fmla="*/ 102462 h 227557"/>
                  <a:gd name="connsiteX15" fmla="*/ 157769 w 201121"/>
                  <a:gd name="connsiteY15" fmla="*/ 57178 h 227557"/>
                  <a:gd name="connsiteX16" fmla="*/ 100591 w 201121"/>
                  <a:gd name="connsiteY16" fmla="*/ 0 h 227557"/>
                  <a:gd name="connsiteX17" fmla="*/ 43414 w 201121"/>
                  <a:gd name="connsiteY17" fmla="*/ 57178 h 227557"/>
                  <a:gd name="connsiteX18" fmla="*/ 65792 w 201121"/>
                  <a:gd name="connsiteY18" fmla="*/ 102462 h 227557"/>
                  <a:gd name="connsiteX19" fmla="*/ 466 w 201121"/>
                  <a:gd name="connsiteY19" fmla="*/ 174590 h 227557"/>
                  <a:gd name="connsiteX20" fmla="*/ 290 w 201121"/>
                  <a:gd name="connsiteY20" fmla="*/ 179600 h 227557"/>
                  <a:gd name="connsiteX21" fmla="*/ 2803 w 201121"/>
                  <a:gd name="connsiteY21" fmla="*/ 183890 h 227557"/>
                  <a:gd name="connsiteX22" fmla="*/ 100607 w 201121"/>
                  <a:gd name="connsiteY22" fmla="*/ 227557 h 227557"/>
                  <a:gd name="connsiteX23" fmla="*/ 198955 w 201121"/>
                  <a:gd name="connsiteY23" fmla="*/ 183346 h 227557"/>
                  <a:gd name="connsiteX24" fmla="*/ 200203 w 201121"/>
                  <a:gd name="connsiteY24" fmla="*/ 181377 h 227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01121" h="227557">
                    <a:moveTo>
                      <a:pt x="100479" y="209678"/>
                    </a:moveTo>
                    <a:cubicBezTo>
                      <a:pt x="69601" y="209678"/>
                      <a:pt x="40068" y="197064"/>
                      <a:pt x="18779" y="174958"/>
                    </a:cubicBezTo>
                    <a:cubicBezTo>
                      <a:pt x="29599" y="139070"/>
                      <a:pt x="62366" y="114467"/>
                      <a:pt x="100207" y="114371"/>
                    </a:cubicBezTo>
                    <a:lnTo>
                      <a:pt x="100751" y="114371"/>
                    </a:lnTo>
                    <a:cubicBezTo>
                      <a:pt x="138608" y="114467"/>
                      <a:pt x="171439" y="139166"/>
                      <a:pt x="182179" y="175038"/>
                    </a:cubicBezTo>
                    <a:cubicBezTo>
                      <a:pt x="160874" y="197048"/>
                      <a:pt x="131357" y="209662"/>
                      <a:pt x="100479" y="209662"/>
                    </a:cubicBezTo>
                    <a:close/>
                    <a:moveTo>
                      <a:pt x="61197" y="57097"/>
                    </a:moveTo>
                    <a:cubicBezTo>
                      <a:pt x="61197" y="35440"/>
                      <a:pt x="78821" y="17816"/>
                      <a:pt x="100479" y="17816"/>
                    </a:cubicBezTo>
                    <a:cubicBezTo>
                      <a:pt x="122137" y="17816"/>
                      <a:pt x="139761" y="35440"/>
                      <a:pt x="139761" y="57097"/>
                    </a:cubicBezTo>
                    <a:cubicBezTo>
                      <a:pt x="139761" y="78755"/>
                      <a:pt x="122217" y="96299"/>
                      <a:pt x="100559" y="96379"/>
                    </a:cubicBezTo>
                    <a:lnTo>
                      <a:pt x="100207" y="96379"/>
                    </a:lnTo>
                    <a:cubicBezTo>
                      <a:pt x="78725" y="96379"/>
                      <a:pt x="61197" y="78755"/>
                      <a:pt x="61197" y="57097"/>
                    </a:cubicBezTo>
                    <a:close/>
                    <a:moveTo>
                      <a:pt x="200171" y="181393"/>
                    </a:moveTo>
                    <a:cubicBezTo>
                      <a:pt x="201148" y="179520"/>
                      <a:pt x="201340" y="177359"/>
                      <a:pt x="200892" y="175310"/>
                    </a:cubicBezTo>
                    <a:cubicBezTo>
                      <a:pt x="192488" y="140687"/>
                      <a:pt x="167421" y="113827"/>
                      <a:pt x="135391" y="102462"/>
                    </a:cubicBezTo>
                    <a:cubicBezTo>
                      <a:pt x="148997" y="91993"/>
                      <a:pt x="157769" y="75618"/>
                      <a:pt x="157769" y="57178"/>
                    </a:cubicBezTo>
                    <a:cubicBezTo>
                      <a:pt x="157769" y="25675"/>
                      <a:pt x="132093" y="0"/>
                      <a:pt x="100591" y="0"/>
                    </a:cubicBezTo>
                    <a:cubicBezTo>
                      <a:pt x="69089" y="0"/>
                      <a:pt x="43414" y="25675"/>
                      <a:pt x="43414" y="57178"/>
                    </a:cubicBezTo>
                    <a:cubicBezTo>
                      <a:pt x="43414" y="75618"/>
                      <a:pt x="52185" y="91993"/>
                      <a:pt x="65792" y="102462"/>
                    </a:cubicBezTo>
                    <a:cubicBezTo>
                      <a:pt x="34017" y="113827"/>
                      <a:pt x="9062" y="140319"/>
                      <a:pt x="466" y="174590"/>
                    </a:cubicBezTo>
                    <a:cubicBezTo>
                      <a:pt x="-78" y="176207"/>
                      <a:pt x="-158" y="177983"/>
                      <a:pt x="290" y="179600"/>
                    </a:cubicBezTo>
                    <a:cubicBezTo>
                      <a:pt x="739" y="181217"/>
                      <a:pt x="1539" y="182738"/>
                      <a:pt x="2803" y="183890"/>
                    </a:cubicBezTo>
                    <a:cubicBezTo>
                      <a:pt x="27679" y="211630"/>
                      <a:pt x="63214" y="227557"/>
                      <a:pt x="100607" y="227557"/>
                    </a:cubicBezTo>
                    <a:cubicBezTo>
                      <a:pt x="138000" y="227557"/>
                      <a:pt x="174080" y="211454"/>
                      <a:pt x="198955" y="183346"/>
                    </a:cubicBezTo>
                    <a:cubicBezTo>
                      <a:pt x="199403" y="182802"/>
                      <a:pt x="199851" y="182097"/>
                      <a:pt x="200203" y="181377"/>
                    </a:cubicBezTo>
                    <a:close/>
                  </a:path>
                </a:pathLst>
              </a:custGeom>
              <a:solidFill>
                <a:srgbClr val="0397B2"/>
              </a:solidFill>
              <a:ln w="15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B6CBEA84-49FC-1BC2-28BF-BC9E732B7B0B}"/>
                  </a:ext>
                </a:extLst>
              </p:cNvPr>
              <p:cNvSpPr/>
              <p:nvPr/>
            </p:nvSpPr>
            <p:spPr>
              <a:xfrm>
                <a:off x="6654555" y="-869966"/>
                <a:ext cx="76770" cy="124311"/>
              </a:xfrm>
              <a:custGeom>
                <a:avLst/>
                <a:gdLst>
                  <a:gd name="connsiteX0" fmla="*/ 38385 w 76770"/>
                  <a:gd name="connsiteY0" fmla="*/ 17912 h 124311"/>
                  <a:gd name="connsiteX1" fmla="*/ 58874 w 76770"/>
                  <a:gd name="connsiteY1" fmla="*/ 38401 h 124311"/>
                  <a:gd name="connsiteX2" fmla="*/ 38385 w 76770"/>
                  <a:gd name="connsiteY2" fmla="*/ 58810 h 124311"/>
                  <a:gd name="connsiteX3" fmla="*/ 17896 w 76770"/>
                  <a:gd name="connsiteY3" fmla="*/ 38321 h 124311"/>
                  <a:gd name="connsiteX4" fmla="*/ 38385 w 76770"/>
                  <a:gd name="connsiteY4" fmla="*/ 17912 h 124311"/>
                  <a:gd name="connsiteX5" fmla="*/ 29437 w 76770"/>
                  <a:gd name="connsiteY5" fmla="*/ 75538 h 124311"/>
                  <a:gd name="connsiteX6" fmla="*/ 29437 w 76770"/>
                  <a:gd name="connsiteY6" fmla="*/ 115363 h 124311"/>
                  <a:gd name="connsiteX7" fmla="*/ 38385 w 76770"/>
                  <a:gd name="connsiteY7" fmla="*/ 124311 h 124311"/>
                  <a:gd name="connsiteX8" fmla="*/ 47333 w 76770"/>
                  <a:gd name="connsiteY8" fmla="*/ 115363 h 124311"/>
                  <a:gd name="connsiteX9" fmla="*/ 47333 w 76770"/>
                  <a:gd name="connsiteY9" fmla="*/ 75538 h 124311"/>
                  <a:gd name="connsiteX10" fmla="*/ 76770 w 76770"/>
                  <a:gd name="connsiteY10" fmla="*/ 38305 h 124311"/>
                  <a:gd name="connsiteX11" fmla="*/ 38385 w 76770"/>
                  <a:gd name="connsiteY11" fmla="*/ 0 h 124311"/>
                  <a:gd name="connsiteX12" fmla="*/ 0 w 76770"/>
                  <a:gd name="connsiteY12" fmla="*/ 38385 h 124311"/>
                  <a:gd name="connsiteX13" fmla="*/ 29437 w 76770"/>
                  <a:gd name="connsiteY13" fmla="*/ 75522 h 124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6770" h="124311">
                    <a:moveTo>
                      <a:pt x="38385" y="17912"/>
                    </a:moveTo>
                    <a:cubicBezTo>
                      <a:pt x="49654" y="17912"/>
                      <a:pt x="58874" y="27132"/>
                      <a:pt x="58874" y="38401"/>
                    </a:cubicBezTo>
                    <a:cubicBezTo>
                      <a:pt x="58874" y="49670"/>
                      <a:pt x="49654" y="58810"/>
                      <a:pt x="38385" y="58810"/>
                    </a:cubicBezTo>
                    <a:cubicBezTo>
                      <a:pt x="27116" y="58810"/>
                      <a:pt x="17896" y="49590"/>
                      <a:pt x="17896" y="38321"/>
                    </a:cubicBezTo>
                    <a:cubicBezTo>
                      <a:pt x="17896" y="27052"/>
                      <a:pt x="27116" y="17912"/>
                      <a:pt x="38385" y="17912"/>
                    </a:cubicBezTo>
                    <a:close/>
                    <a:moveTo>
                      <a:pt x="29437" y="75538"/>
                    </a:moveTo>
                    <a:lnTo>
                      <a:pt x="29437" y="115363"/>
                    </a:lnTo>
                    <a:cubicBezTo>
                      <a:pt x="29437" y="120278"/>
                      <a:pt x="33471" y="124311"/>
                      <a:pt x="38385" y="124311"/>
                    </a:cubicBezTo>
                    <a:cubicBezTo>
                      <a:pt x="43299" y="124311"/>
                      <a:pt x="47333" y="120278"/>
                      <a:pt x="47333" y="115363"/>
                    </a:cubicBezTo>
                    <a:lnTo>
                      <a:pt x="47333" y="75538"/>
                    </a:lnTo>
                    <a:cubicBezTo>
                      <a:pt x="64157" y="71504"/>
                      <a:pt x="76770" y="56393"/>
                      <a:pt x="76770" y="38305"/>
                    </a:cubicBezTo>
                    <a:cubicBezTo>
                      <a:pt x="76770" y="17192"/>
                      <a:pt x="59499" y="0"/>
                      <a:pt x="38385" y="0"/>
                    </a:cubicBezTo>
                    <a:cubicBezTo>
                      <a:pt x="17272" y="0"/>
                      <a:pt x="0" y="17176"/>
                      <a:pt x="0" y="38385"/>
                    </a:cubicBezTo>
                    <a:cubicBezTo>
                      <a:pt x="0" y="56377"/>
                      <a:pt x="12614" y="71488"/>
                      <a:pt x="29437" y="75522"/>
                    </a:cubicBezTo>
                    <a:close/>
                  </a:path>
                </a:pathLst>
              </a:custGeom>
              <a:solidFill>
                <a:srgbClr val="0397B2"/>
              </a:solidFill>
              <a:ln w="15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56209327-CD66-2317-1AA8-1F4323BD4290}"/>
                  </a:ext>
                </a:extLst>
              </p:cNvPr>
              <p:cNvSpPr/>
              <p:nvPr/>
            </p:nvSpPr>
            <p:spPr>
              <a:xfrm>
                <a:off x="6785902" y="-805233"/>
                <a:ext cx="101805" cy="101837"/>
              </a:xfrm>
              <a:custGeom>
                <a:avLst/>
                <a:gdLst>
                  <a:gd name="connsiteX0" fmla="*/ 48958 w 101805"/>
                  <a:gd name="connsiteY0" fmla="*/ 23963 h 101837"/>
                  <a:gd name="connsiteX1" fmla="*/ 63460 w 101805"/>
                  <a:gd name="connsiteY1" fmla="*/ 17960 h 101837"/>
                  <a:gd name="connsiteX2" fmla="*/ 77963 w 101805"/>
                  <a:gd name="connsiteY2" fmla="*/ 23963 h 101837"/>
                  <a:gd name="connsiteX3" fmla="*/ 77963 w 101805"/>
                  <a:gd name="connsiteY3" fmla="*/ 52872 h 101837"/>
                  <a:gd name="connsiteX4" fmla="*/ 49054 w 101805"/>
                  <a:gd name="connsiteY4" fmla="*/ 52872 h 101837"/>
                  <a:gd name="connsiteX5" fmla="*/ 48958 w 101805"/>
                  <a:gd name="connsiteY5" fmla="*/ 23963 h 101837"/>
                  <a:gd name="connsiteX6" fmla="*/ 8972 w 101805"/>
                  <a:gd name="connsiteY6" fmla="*/ 101821 h 101837"/>
                  <a:gd name="connsiteX7" fmla="*/ 15327 w 101805"/>
                  <a:gd name="connsiteY7" fmla="*/ 99228 h 101837"/>
                  <a:gd name="connsiteX8" fmla="*/ 43515 w 101805"/>
                  <a:gd name="connsiteY8" fmla="*/ 71040 h 101837"/>
                  <a:gd name="connsiteX9" fmla="*/ 63476 w 101805"/>
                  <a:gd name="connsiteY9" fmla="*/ 76770 h 101837"/>
                  <a:gd name="connsiteX10" fmla="*/ 90592 w 101805"/>
                  <a:gd name="connsiteY10" fmla="*/ 65501 h 101837"/>
                  <a:gd name="connsiteX11" fmla="*/ 90592 w 101805"/>
                  <a:gd name="connsiteY11" fmla="*/ 11269 h 101837"/>
                  <a:gd name="connsiteX12" fmla="*/ 63476 w 101805"/>
                  <a:gd name="connsiteY12" fmla="*/ 0 h 101837"/>
                  <a:gd name="connsiteX13" fmla="*/ 36360 w 101805"/>
                  <a:gd name="connsiteY13" fmla="*/ 11269 h 101837"/>
                  <a:gd name="connsiteX14" fmla="*/ 30806 w 101805"/>
                  <a:gd name="connsiteY14" fmla="*/ 58346 h 101837"/>
                  <a:gd name="connsiteX15" fmla="*/ 2617 w 101805"/>
                  <a:gd name="connsiteY15" fmla="*/ 86535 h 101837"/>
                  <a:gd name="connsiteX16" fmla="*/ 2617 w 101805"/>
                  <a:gd name="connsiteY16" fmla="*/ 99148 h 101837"/>
                  <a:gd name="connsiteX17" fmla="*/ 8972 w 101805"/>
                  <a:gd name="connsiteY17" fmla="*/ 101837 h 101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1805" h="101837">
                    <a:moveTo>
                      <a:pt x="48958" y="23963"/>
                    </a:moveTo>
                    <a:cubicBezTo>
                      <a:pt x="52800" y="20121"/>
                      <a:pt x="57906" y="17960"/>
                      <a:pt x="63460" y="17960"/>
                    </a:cubicBezTo>
                    <a:cubicBezTo>
                      <a:pt x="69015" y="17960"/>
                      <a:pt x="74025" y="20105"/>
                      <a:pt x="77963" y="23963"/>
                    </a:cubicBezTo>
                    <a:cubicBezTo>
                      <a:pt x="85934" y="31934"/>
                      <a:pt x="85934" y="44900"/>
                      <a:pt x="77963" y="52872"/>
                    </a:cubicBezTo>
                    <a:cubicBezTo>
                      <a:pt x="70263" y="60571"/>
                      <a:pt x="56753" y="60571"/>
                      <a:pt x="49054" y="52872"/>
                    </a:cubicBezTo>
                    <a:cubicBezTo>
                      <a:pt x="41002" y="44900"/>
                      <a:pt x="41002" y="31934"/>
                      <a:pt x="48958" y="23963"/>
                    </a:cubicBezTo>
                    <a:close/>
                    <a:moveTo>
                      <a:pt x="8972" y="101821"/>
                    </a:moveTo>
                    <a:cubicBezTo>
                      <a:pt x="11293" y="101821"/>
                      <a:pt x="13534" y="100925"/>
                      <a:pt x="15327" y="99228"/>
                    </a:cubicBezTo>
                    <a:lnTo>
                      <a:pt x="43515" y="71040"/>
                    </a:lnTo>
                    <a:cubicBezTo>
                      <a:pt x="49518" y="74705"/>
                      <a:pt x="56305" y="76770"/>
                      <a:pt x="63476" y="76770"/>
                    </a:cubicBezTo>
                    <a:cubicBezTo>
                      <a:pt x="73673" y="76770"/>
                      <a:pt x="83341" y="72736"/>
                      <a:pt x="90592" y="65501"/>
                    </a:cubicBezTo>
                    <a:cubicBezTo>
                      <a:pt x="105543" y="50551"/>
                      <a:pt x="105543" y="26220"/>
                      <a:pt x="90592" y="11269"/>
                    </a:cubicBezTo>
                    <a:cubicBezTo>
                      <a:pt x="83341" y="4018"/>
                      <a:pt x="73673" y="0"/>
                      <a:pt x="63476" y="0"/>
                    </a:cubicBezTo>
                    <a:cubicBezTo>
                      <a:pt x="53280" y="0"/>
                      <a:pt x="43611" y="4034"/>
                      <a:pt x="36360" y="11269"/>
                    </a:cubicBezTo>
                    <a:cubicBezTo>
                      <a:pt x="23571" y="24059"/>
                      <a:pt x="21858" y="43571"/>
                      <a:pt x="30806" y="58346"/>
                    </a:cubicBezTo>
                    <a:lnTo>
                      <a:pt x="2617" y="86535"/>
                    </a:lnTo>
                    <a:cubicBezTo>
                      <a:pt x="-872" y="90024"/>
                      <a:pt x="-872" y="95659"/>
                      <a:pt x="2617" y="99148"/>
                    </a:cubicBezTo>
                    <a:cubicBezTo>
                      <a:pt x="4410" y="100941"/>
                      <a:pt x="6651" y="101837"/>
                      <a:pt x="8972" y="101837"/>
                    </a:cubicBezTo>
                    <a:close/>
                  </a:path>
                </a:pathLst>
              </a:custGeom>
              <a:solidFill>
                <a:srgbClr val="0397B2"/>
              </a:solidFill>
              <a:ln w="15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292CF33B-863E-2C35-9476-9D1470DF3D37}"/>
                  </a:ext>
                </a:extLst>
              </p:cNvPr>
              <p:cNvSpPr/>
              <p:nvPr/>
            </p:nvSpPr>
            <p:spPr>
              <a:xfrm>
                <a:off x="6828153" y="-648827"/>
                <a:ext cx="124391" cy="76770"/>
              </a:xfrm>
              <a:custGeom>
                <a:avLst/>
                <a:gdLst>
                  <a:gd name="connsiteX0" fmla="*/ 85910 w 124391"/>
                  <a:gd name="connsiteY0" fmla="*/ 58874 h 76770"/>
                  <a:gd name="connsiteX1" fmla="*/ 65421 w 124391"/>
                  <a:gd name="connsiteY1" fmla="*/ 38385 h 76770"/>
                  <a:gd name="connsiteX2" fmla="*/ 85910 w 124391"/>
                  <a:gd name="connsiteY2" fmla="*/ 17896 h 76770"/>
                  <a:gd name="connsiteX3" fmla="*/ 106399 w 124391"/>
                  <a:gd name="connsiteY3" fmla="*/ 38385 h 76770"/>
                  <a:gd name="connsiteX4" fmla="*/ 85910 w 124391"/>
                  <a:gd name="connsiteY4" fmla="*/ 58874 h 76770"/>
                  <a:gd name="connsiteX5" fmla="*/ 85910 w 124391"/>
                  <a:gd name="connsiteY5" fmla="*/ 0 h 76770"/>
                  <a:gd name="connsiteX6" fmla="*/ 48774 w 124391"/>
                  <a:gd name="connsiteY6" fmla="*/ 29437 h 76770"/>
                  <a:gd name="connsiteX7" fmla="*/ 8948 w 124391"/>
                  <a:gd name="connsiteY7" fmla="*/ 29437 h 76770"/>
                  <a:gd name="connsiteX8" fmla="*/ 0 w 124391"/>
                  <a:gd name="connsiteY8" fmla="*/ 38385 h 76770"/>
                  <a:gd name="connsiteX9" fmla="*/ 8948 w 124391"/>
                  <a:gd name="connsiteY9" fmla="*/ 47333 h 76770"/>
                  <a:gd name="connsiteX10" fmla="*/ 48774 w 124391"/>
                  <a:gd name="connsiteY10" fmla="*/ 47333 h 76770"/>
                  <a:gd name="connsiteX11" fmla="*/ 86006 w 124391"/>
                  <a:gd name="connsiteY11" fmla="*/ 76770 h 76770"/>
                  <a:gd name="connsiteX12" fmla="*/ 124391 w 124391"/>
                  <a:gd name="connsiteY12" fmla="*/ 38385 h 76770"/>
                  <a:gd name="connsiteX13" fmla="*/ 85910 w 124391"/>
                  <a:gd name="connsiteY13" fmla="*/ 0 h 76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4391" h="76770">
                    <a:moveTo>
                      <a:pt x="85910" y="58874"/>
                    </a:moveTo>
                    <a:cubicBezTo>
                      <a:pt x="74641" y="58874"/>
                      <a:pt x="65421" y="49654"/>
                      <a:pt x="65421" y="38385"/>
                    </a:cubicBezTo>
                    <a:cubicBezTo>
                      <a:pt x="65421" y="27116"/>
                      <a:pt x="74641" y="17896"/>
                      <a:pt x="85910" y="17896"/>
                    </a:cubicBezTo>
                    <a:cubicBezTo>
                      <a:pt x="97179" y="17896"/>
                      <a:pt x="106399" y="27116"/>
                      <a:pt x="106399" y="38385"/>
                    </a:cubicBezTo>
                    <a:cubicBezTo>
                      <a:pt x="106399" y="49654"/>
                      <a:pt x="97179" y="58874"/>
                      <a:pt x="85910" y="58874"/>
                    </a:cubicBezTo>
                    <a:close/>
                    <a:moveTo>
                      <a:pt x="85910" y="0"/>
                    </a:moveTo>
                    <a:cubicBezTo>
                      <a:pt x="67838" y="0"/>
                      <a:pt x="52808" y="12614"/>
                      <a:pt x="48774" y="29437"/>
                    </a:cubicBezTo>
                    <a:lnTo>
                      <a:pt x="8948" y="29437"/>
                    </a:lnTo>
                    <a:cubicBezTo>
                      <a:pt x="4034" y="29437"/>
                      <a:pt x="0" y="33471"/>
                      <a:pt x="0" y="38385"/>
                    </a:cubicBezTo>
                    <a:cubicBezTo>
                      <a:pt x="0" y="43299"/>
                      <a:pt x="4034" y="47333"/>
                      <a:pt x="8948" y="47333"/>
                    </a:cubicBezTo>
                    <a:lnTo>
                      <a:pt x="48774" y="47333"/>
                    </a:lnTo>
                    <a:cubicBezTo>
                      <a:pt x="52808" y="64157"/>
                      <a:pt x="67918" y="76770"/>
                      <a:pt x="86006" y="76770"/>
                    </a:cubicBezTo>
                    <a:cubicBezTo>
                      <a:pt x="107120" y="76770"/>
                      <a:pt x="124391" y="59595"/>
                      <a:pt x="124391" y="38385"/>
                    </a:cubicBezTo>
                    <a:cubicBezTo>
                      <a:pt x="124391" y="17176"/>
                      <a:pt x="107120" y="0"/>
                      <a:pt x="85910" y="0"/>
                    </a:cubicBezTo>
                    <a:close/>
                  </a:path>
                </a:pathLst>
              </a:custGeom>
              <a:solidFill>
                <a:srgbClr val="0397B2"/>
              </a:solidFill>
              <a:ln w="15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44940DA9-1CE6-B776-028E-4A08FB771E8E}"/>
                  </a:ext>
                </a:extLst>
              </p:cNvPr>
              <p:cNvSpPr/>
              <p:nvPr/>
            </p:nvSpPr>
            <p:spPr>
              <a:xfrm>
                <a:off x="6785902" y="-517480"/>
                <a:ext cx="101685" cy="101685"/>
              </a:xfrm>
              <a:custGeom>
                <a:avLst/>
                <a:gdLst>
                  <a:gd name="connsiteX0" fmla="*/ 77867 w 101685"/>
                  <a:gd name="connsiteY0" fmla="*/ 77867 h 101685"/>
                  <a:gd name="connsiteX1" fmla="*/ 48958 w 101685"/>
                  <a:gd name="connsiteY1" fmla="*/ 77867 h 101685"/>
                  <a:gd name="connsiteX2" fmla="*/ 42955 w 101685"/>
                  <a:gd name="connsiteY2" fmla="*/ 63364 h 101685"/>
                  <a:gd name="connsiteX3" fmla="*/ 48958 w 101685"/>
                  <a:gd name="connsiteY3" fmla="*/ 48862 h 101685"/>
                  <a:gd name="connsiteX4" fmla="*/ 63460 w 101685"/>
                  <a:gd name="connsiteY4" fmla="*/ 42859 h 101685"/>
                  <a:gd name="connsiteX5" fmla="*/ 77963 w 101685"/>
                  <a:gd name="connsiteY5" fmla="*/ 48862 h 101685"/>
                  <a:gd name="connsiteX6" fmla="*/ 83965 w 101685"/>
                  <a:gd name="connsiteY6" fmla="*/ 63364 h 101685"/>
                  <a:gd name="connsiteX7" fmla="*/ 77883 w 101685"/>
                  <a:gd name="connsiteY7" fmla="*/ 77867 h 101685"/>
                  <a:gd name="connsiteX8" fmla="*/ 43419 w 101685"/>
                  <a:gd name="connsiteY8" fmla="*/ 30806 h 101685"/>
                  <a:gd name="connsiteX9" fmla="*/ 15231 w 101685"/>
                  <a:gd name="connsiteY9" fmla="*/ 2617 h 101685"/>
                  <a:gd name="connsiteX10" fmla="*/ 2617 w 101685"/>
                  <a:gd name="connsiteY10" fmla="*/ 2617 h 101685"/>
                  <a:gd name="connsiteX11" fmla="*/ 2617 w 101685"/>
                  <a:gd name="connsiteY11" fmla="*/ 15231 h 101685"/>
                  <a:gd name="connsiteX12" fmla="*/ 30806 w 101685"/>
                  <a:gd name="connsiteY12" fmla="*/ 43419 h 101685"/>
                  <a:gd name="connsiteX13" fmla="*/ 25075 w 101685"/>
                  <a:gd name="connsiteY13" fmla="*/ 63380 h 101685"/>
                  <a:gd name="connsiteX14" fmla="*/ 36264 w 101685"/>
                  <a:gd name="connsiteY14" fmla="*/ 90496 h 101685"/>
                  <a:gd name="connsiteX15" fmla="*/ 63380 w 101685"/>
                  <a:gd name="connsiteY15" fmla="*/ 101685 h 101685"/>
                  <a:gd name="connsiteX16" fmla="*/ 90496 w 101685"/>
                  <a:gd name="connsiteY16" fmla="*/ 90496 h 101685"/>
                  <a:gd name="connsiteX17" fmla="*/ 101685 w 101685"/>
                  <a:gd name="connsiteY17" fmla="*/ 63380 h 101685"/>
                  <a:gd name="connsiteX18" fmla="*/ 90496 w 101685"/>
                  <a:gd name="connsiteY18" fmla="*/ 36264 h 101685"/>
                  <a:gd name="connsiteX19" fmla="*/ 43419 w 101685"/>
                  <a:gd name="connsiteY19" fmla="*/ 30806 h 101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01685" h="101685">
                    <a:moveTo>
                      <a:pt x="77867" y="77867"/>
                    </a:moveTo>
                    <a:cubicBezTo>
                      <a:pt x="69895" y="85838"/>
                      <a:pt x="56929" y="85838"/>
                      <a:pt x="48958" y="77867"/>
                    </a:cubicBezTo>
                    <a:cubicBezTo>
                      <a:pt x="45116" y="74025"/>
                      <a:pt x="42955" y="68823"/>
                      <a:pt x="42955" y="63364"/>
                    </a:cubicBezTo>
                    <a:cubicBezTo>
                      <a:pt x="42955" y="57906"/>
                      <a:pt x="45100" y="52800"/>
                      <a:pt x="48958" y="48862"/>
                    </a:cubicBezTo>
                    <a:cubicBezTo>
                      <a:pt x="52992" y="44828"/>
                      <a:pt x="58178" y="42859"/>
                      <a:pt x="63460" y="42859"/>
                    </a:cubicBezTo>
                    <a:cubicBezTo>
                      <a:pt x="68743" y="42859"/>
                      <a:pt x="73929" y="44828"/>
                      <a:pt x="77963" y="48862"/>
                    </a:cubicBezTo>
                    <a:cubicBezTo>
                      <a:pt x="81804" y="52704"/>
                      <a:pt x="83965" y="57906"/>
                      <a:pt x="83965" y="63364"/>
                    </a:cubicBezTo>
                    <a:cubicBezTo>
                      <a:pt x="83869" y="68919"/>
                      <a:pt x="81724" y="74009"/>
                      <a:pt x="77883" y="77867"/>
                    </a:cubicBezTo>
                    <a:close/>
                    <a:moveTo>
                      <a:pt x="43419" y="30806"/>
                    </a:moveTo>
                    <a:lnTo>
                      <a:pt x="15231" y="2617"/>
                    </a:lnTo>
                    <a:cubicBezTo>
                      <a:pt x="11741" y="-872"/>
                      <a:pt x="6107" y="-872"/>
                      <a:pt x="2617" y="2617"/>
                    </a:cubicBezTo>
                    <a:cubicBezTo>
                      <a:pt x="-872" y="6107"/>
                      <a:pt x="-872" y="11741"/>
                      <a:pt x="2617" y="15231"/>
                    </a:cubicBezTo>
                    <a:lnTo>
                      <a:pt x="30806" y="43419"/>
                    </a:lnTo>
                    <a:cubicBezTo>
                      <a:pt x="27140" y="49422"/>
                      <a:pt x="25075" y="56209"/>
                      <a:pt x="25075" y="63380"/>
                    </a:cubicBezTo>
                    <a:cubicBezTo>
                      <a:pt x="25075" y="73673"/>
                      <a:pt x="29109" y="83245"/>
                      <a:pt x="36264" y="90496"/>
                    </a:cubicBezTo>
                    <a:cubicBezTo>
                      <a:pt x="43788" y="98020"/>
                      <a:pt x="53536" y="101685"/>
                      <a:pt x="63380" y="101685"/>
                    </a:cubicBezTo>
                    <a:cubicBezTo>
                      <a:pt x="73225" y="101685"/>
                      <a:pt x="82973" y="97924"/>
                      <a:pt x="90496" y="90496"/>
                    </a:cubicBezTo>
                    <a:cubicBezTo>
                      <a:pt x="97748" y="83245"/>
                      <a:pt x="101685" y="73577"/>
                      <a:pt x="101685" y="63380"/>
                    </a:cubicBezTo>
                    <a:cubicBezTo>
                      <a:pt x="101685" y="53184"/>
                      <a:pt x="97652" y="43515"/>
                      <a:pt x="90496" y="36264"/>
                    </a:cubicBezTo>
                    <a:cubicBezTo>
                      <a:pt x="77787" y="23555"/>
                      <a:pt x="58194" y="21762"/>
                      <a:pt x="43419" y="30806"/>
                    </a:cubicBezTo>
                    <a:close/>
                  </a:path>
                </a:pathLst>
              </a:custGeom>
              <a:solidFill>
                <a:srgbClr val="0397B2"/>
              </a:solidFill>
              <a:ln w="15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71595EF6-8E4C-DC51-FC75-F60069961B1A}"/>
                  </a:ext>
                </a:extLst>
              </p:cNvPr>
              <p:cNvSpPr/>
              <p:nvPr/>
            </p:nvSpPr>
            <p:spPr>
              <a:xfrm>
                <a:off x="6654555" y="-475229"/>
                <a:ext cx="76770" cy="124391"/>
              </a:xfrm>
              <a:custGeom>
                <a:avLst/>
                <a:gdLst>
                  <a:gd name="connsiteX0" fmla="*/ 38385 w 76770"/>
                  <a:gd name="connsiteY0" fmla="*/ 106399 h 124391"/>
                  <a:gd name="connsiteX1" fmla="*/ 17896 w 76770"/>
                  <a:gd name="connsiteY1" fmla="*/ 85910 h 124391"/>
                  <a:gd name="connsiteX2" fmla="*/ 38385 w 76770"/>
                  <a:gd name="connsiteY2" fmla="*/ 65421 h 124391"/>
                  <a:gd name="connsiteX3" fmla="*/ 58874 w 76770"/>
                  <a:gd name="connsiteY3" fmla="*/ 85910 h 124391"/>
                  <a:gd name="connsiteX4" fmla="*/ 38385 w 76770"/>
                  <a:gd name="connsiteY4" fmla="*/ 106399 h 124391"/>
                  <a:gd name="connsiteX5" fmla="*/ 47333 w 76770"/>
                  <a:gd name="connsiteY5" fmla="*/ 48774 h 124391"/>
                  <a:gd name="connsiteX6" fmla="*/ 47333 w 76770"/>
                  <a:gd name="connsiteY6" fmla="*/ 8948 h 124391"/>
                  <a:gd name="connsiteX7" fmla="*/ 38385 w 76770"/>
                  <a:gd name="connsiteY7" fmla="*/ 0 h 124391"/>
                  <a:gd name="connsiteX8" fmla="*/ 29437 w 76770"/>
                  <a:gd name="connsiteY8" fmla="*/ 8948 h 124391"/>
                  <a:gd name="connsiteX9" fmla="*/ 29437 w 76770"/>
                  <a:gd name="connsiteY9" fmla="*/ 48774 h 124391"/>
                  <a:gd name="connsiteX10" fmla="*/ 0 w 76770"/>
                  <a:gd name="connsiteY10" fmla="*/ 86006 h 124391"/>
                  <a:gd name="connsiteX11" fmla="*/ 38385 w 76770"/>
                  <a:gd name="connsiteY11" fmla="*/ 124391 h 124391"/>
                  <a:gd name="connsiteX12" fmla="*/ 76770 w 76770"/>
                  <a:gd name="connsiteY12" fmla="*/ 86006 h 124391"/>
                  <a:gd name="connsiteX13" fmla="*/ 47333 w 76770"/>
                  <a:gd name="connsiteY13" fmla="*/ 48774 h 124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6770" h="124391">
                    <a:moveTo>
                      <a:pt x="38385" y="106399"/>
                    </a:moveTo>
                    <a:cubicBezTo>
                      <a:pt x="27116" y="106399"/>
                      <a:pt x="17896" y="97179"/>
                      <a:pt x="17896" y="85910"/>
                    </a:cubicBezTo>
                    <a:cubicBezTo>
                      <a:pt x="17896" y="74641"/>
                      <a:pt x="27116" y="65421"/>
                      <a:pt x="38385" y="65421"/>
                    </a:cubicBezTo>
                    <a:cubicBezTo>
                      <a:pt x="49654" y="65421"/>
                      <a:pt x="58874" y="74641"/>
                      <a:pt x="58874" y="85910"/>
                    </a:cubicBezTo>
                    <a:cubicBezTo>
                      <a:pt x="58874" y="97179"/>
                      <a:pt x="49654" y="106399"/>
                      <a:pt x="38385" y="106399"/>
                    </a:cubicBezTo>
                    <a:close/>
                    <a:moveTo>
                      <a:pt x="47333" y="48774"/>
                    </a:moveTo>
                    <a:lnTo>
                      <a:pt x="47333" y="8948"/>
                    </a:lnTo>
                    <a:cubicBezTo>
                      <a:pt x="47333" y="4034"/>
                      <a:pt x="43299" y="0"/>
                      <a:pt x="38385" y="0"/>
                    </a:cubicBezTo>
                    <a:cubicBezTo>
                      <a:pt x="33471" y="0"/>
                      <a:pt x="29437" y="4034"/>
                      <a:pt x="29437" y="8948"/>
                    </a:cubicBezTo>
                    <a:lnTo>
                      <a:pt x="29437" y="48774"/>
                    </a:lnTo>
                    <a:cubicBezTo>
                      <a:pt x="12614" y="52808"/>
                      <a:pt x="0" y="67918"/>
                      <a:pt x="0" y="86006"/>
                    </a:cubicBezTo>
                    <a:cubicBezTo>
                      <a:pt x="0" y="107120"/>
                      <a:pt x="17176" y="124391"/>
                      <a:pt x="38385" y="124391"/>
                    </a:cubicBezTo>
                    <a:cubicBezTo>
                      <a:pt x="59595" y="124391"/>
                      <a:pt x="76770" y="107216"/>
                      <a:pt x="76770" y="86006"/>
                    </a:cubicBezTo>
                    <a:cubicBezTo>
                      <a:pt x="76770" y="67934"/>
                      <a:pt x="64157" y="52808"/>
                      <a:pt x="47333" y="48774"/>
                    </a:cubicBezTo>
                    <a:close/>
                  </a:path>
                </a:pathLst>
              </a:custGeom>
              <a:solidFill>
                <a:srgbClr val="0397B2"/>
              </a:solidFill>
              <a:ln w="15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CEE771B0-2597-352A-C2E0-BFEB98D0E67F}"/>
                  </a:ext>
                </a:extLst>
              </p:cNvPr>
              <p:cNvSpPr/>
              <p:nvPr/>
            </p:nvSpPr>
            <p:spPr>
              <a:xfrm>
                <a:off x="6498189" y="-517449"/>
                <a:ext cx="101805" cy="101813"/>
              </a:xfrm>
              <a:custGeom>
                <a:avLst/>
                <a:gdLst>
                  <a:gd name="connsiteX0" fmla="*/ 52832 w 101805"/>
                  <a:gd name="connsiteY0" fmla="*/ 77835 h 101813"/>
                  <a:gd name="connsiteX1" fmla="*/ 23923 w 101805"/>
                  <a:gd name="connsiteY1" fmla="*/ 77835 h 101813"/>
                  <a:gd name="connsiteX2" fmla="*/ 23923 w 101805"/>
                  <a:gd name="connsiteY2" fmla="*/ 48926 h 101813"/>
                  <a:gd name="connsiteX3" fmla="*/ 38425 w 101805"/>
                  <a:gd name="connsiteY3" fmla="*/ 42924 h 101813"/>
                  <a:gd name="connsiteX4" fmla="*/ 52928 w 101805"/>
                  <a:gd name="connsiteY4" fmla="*/ 48926 h 101813"/>
                  <a:gd name="connsiteX5" fmla="*/ 52832 w 101805"/>
                  <a:gd name="connsiteY5" fmla="*/ 77835 h 101813"/>
                  <a:gd name="connsiteX6" fmla="*/ 86479 w 101805"/>
                  <a:gd name="connsiteY6" fmla="*/ 2586 h 101813"/>
                  <a:gd name="connsiteX7" fmla="*/ 58290 w 101805"/>
                  <a:gd name="connsiteY7" fmla="*/ 30774 h 101813"/>
                  <a:gd name="connsiteX8" fmla="*/ 38329 w 101805"/>
                  <a:gd name="connsiteY8" fmla="*/ 25044 h 101813"/>
                  <a:gd name="connsiteX9" fmla="*/ 11213 w 101805"/>
                  <a:gd name="connsiteY9" fmla="*/ 36313 h 101813"/>
                  <a:gd name="connsiteX10" fmla="*/ 11213 w 101805"/>
                  <a:gd name="connsiteY10" fmla="*/ 90545 h 101813"/>
                  <a:gd name="connsiteX11" fmla="*/ 38329 w 101805"/>
                  <a:gd name="connsiteY11" fmla="*/ 101814 h 101813"/>
                  <a:gd name="connsiteX12" fmla="*/ 65445 w 101805"/>
                  <a:gd name="connsiteY12" fmla="*/ 90545 h 101813"/>
                  <a:gd name="connsiteX13" fmla="*/ 71000 w 101805"/>
                  <a:gd name="connsiteY13" fmla="*/ 43468 h 101813"/>
                  <a:gd name="connsiteX14" fmla="*/ 99188 w 101805"/>
                  <a:gd name="connsiteY14" fmla="*/ 15279 h 101813"/>
                  <a:gd name="connsiteX15" fmla="*/ 99188 w 101805"/>
                  <a:gd name="connsiteY15" fmla="*/ 2666 h 101813"/>
                  <a:gd name="connsiteX16" fmla="*/ 86479 w 101805"/>
                  <a:gd name="connsiteY16" fmla="*/ 2570 h 101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1805" h="101813">
                    <a:moveTo>
                      <a:pt x="52832" y="77835"/>
                    </a:moveTo>
                    <a:cubicBezTo>
                      <a:pt x="45132" y="85535"/>
                      <a:pt x="31622" y="85535"/>
                      <a:pt x="23923" y="77835"/>
                    </a:cubicBezTo>
                    <a:cubicBezTo>
                      <a:pt x="15951" y="69864"/>
                      <a:pt x="15951" y="56898"/>
                      <a:pt x="23923" y="48926"/>
                    </a:cubicBezTo>
                    <a:cubicBezTo>
                      <a:pt x="27764" y="45085"/>
                      <a:pt x="32967" y="42924"/>
                      <a:pt x="38425" y="42924"/>
                    </a:cubicBezTo>
                    <a:cubicBezTo>
                      <a:pt x="43884" y="42924"/>
                      <a:pt x="48990" y="45069"/>
                      <a:pt x="52928" y="48926"/>
                    </a:cubicBezTo>
                    <a:cubicBezTo>
                      <a:pt x="60803" y="56898"/>
                      <a:pt x="60803" y="69864"/>
                      <a:pt x="52832" y="77835"/>
                    </a:cubicBezTo>
                    <a:close/>
                    <a:moveTo>
                      <a:pt x="86479" y="2586"/>
                    </a:moveTo>
                    <a:lnTo>
                      <a:pt x="58290" y="30774"/>
                    </a:lnTo>
                    <a:cubicBezTo>
                      <a:pt x="52287" y="27109"/>
                      <a:pt x="45500" y="25044"/>
                      <a:pt x="38329" y="25044"/>
                    </a:cubicBezTo>
                    <a:cubicBezTo>
                      <a:pt x="28037" y="25044"/>
                      <a:pt x="18464" y="29077"/>
                      <a:pt x="11213" y="36313"/>
                    </a:cubicBezTo>
                    <a:cubicBezTo>
                      <a:pt x="-3738" y="51263"/>
                      <a:pt x="-3738" y="75594"/>
                      <a:pt x="11213" y="90545"/>
                    </a:cubicBezTo>
                    <a:cubicBezTo>
                      <a:pt x="18464" y="97796"/>
                      <a:pt x="28133" y="101814"/>
                      <a:pt x="38329" y="101814"/>
                    </a:cubicBezTo>
                    <a:cubicBezTo>
                      <a:pt x="48526" y="101814"/>
                      <a:pt x="58194" y="97780"/>
                      <a:pt x="65445" y="90545"/>
                    </a:cubicBezTo>
                    <a:cubicBezTo>
                      <a:pt x="78235" y="77755"/>
                      <a:pt x="79948" y="58242"/>
                      <a:pt x="71000" y="43468"/>
                    </a:cubicBezTo>
                    <a:lnTo>
                      <a:pt x="99188" y="15279"/>
                    </a:lnTo>
                    <a:cubicBezTo>
                      <a:pt x="102678" y="11790"/>
                      <a:pt x="102678" y="6155"/>
                      <a:pt x="99188" y="2666"/>
                    </a:cubicBezTo>
                    <a:cubicBezTo>
                      <a:pt x="95699" y="-824"/>
                      <a:pt x="89968" y="-920"/>
                      <a:pt x="86479" y="2570"/>
                    </a:cubicBezTo>
                    <a:close/>
                  </a:path>
                </a:pathLst>
              </a:custGeom>
              <a:solidFill>
                <a:srgbClr val="0397B2"/>
              </a:solidFill>
              <a:ln w="15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E821796E-68BD-A6F5-AE89-8D1662CD4003}"/>
                  </a:ext>
                </a:extLst>
              </p:cNvPr>
              <p:cNvSpPr/>
              <p:nvPr/>
            </p:nvSpPr>
            <p:spPr>
              <a:xfrm>
                <a:off x="6433416" y="-648827"/>
                <a:ext cx="124311" cy="76770"/>
              </a:xfrm>
              <a:custGeom>
                <a:avLst/>
                <a:gdLst>
                  <a:gd name="connsiteX0" fmla="*/ 38401 w 124311"/>
                  <a:gd name="connsiteY0" fmla="*/ 58874 h 76770"/>
                  <a:gd name="connsiteX1" fmla="*/ 17912 w 124311"/>
                  <a:gd name="connsiteY1" fmla="*/ 38385 h 76770"/>
                  <a:gd name="connsiteX2" fmla="*/ 38401 w 124311"/>
                  <a:gd name="connsiteY2" fmla="*/ 17896 h 76770"/>
                  <a:gd name="connsiteX3" fmla="*/ 58810 w 124311"/>
                  <a:gd name="connsiteY3" fmla="*/ 38385 h 76770"/>
                  <a:gd name="connsiteX4" fmla="*/ 38401 w 124311"/>
                  <a:gd name="connsiteY4" fmla="*/ 58874 h 76770"/>
                  <a:gd name="connsiteX5" fmla="*/ 75538 w 124311"/>
                  <a:gd name="connsiteY5" fmla="*/ 47333 h 76770"/>
                  <a:gd name="connsiteX6" fmla="*/ 115363 w 124311"/>
                  <a:gd name="connsiteY6" fmla="*/ 47333 h 76770"/>
                  <a:gd name="connsiteX7" fmla="*/ 124311 w 124311"/>
                  <a:gd name="connsiteY7" fmla="*/ 38385 h 76770"/>
                  <a:gd name="connsiteX8" fmla="*/ 115363 w 124311"/>
                  <a:gd name="connsiteY8" fmla="*/ 29437 h 76770"/>
                  <a:gd name="connsiteX9" fmla="*/ 75538 w 124311"/>
                  <a:gd name="connsiteY9" fmla="*/ 29437 h 76770"/>
                  <a:gd name="connsiteX10" fmla="*/ 38305 w 124311"/>
                  <a:gd name="connsiteY10" fmla="*/ 0 h 76770"/>
                  <a:gd name="connsiteX11" fmla="*/ 0 w 124311"/>
                  <a:gd name="connsiteY11" fmla="*/ 38385 h 76770"/>
                  <a:gd name="connsiteX12" fmla="*/ 38385 w 124311"/>
                  <a:gd name="connsiteY12" fmla="*/ 76770 h 76770"/>
                  <a:gd name="connsiteX13" fmla="*/ 75522 w 124311"/>
                  <a:gd name="connsiteY13" fmla="*/ 47333 h 76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4311" h="76770">
                    <a:moveTo>
                      <a:pt x="38401" y="58874"/>
                    </a:moveTo>
                    <a:cubicBezTo>
                      <a:pt x="27132" y="58874"/>
                      <a:pt x="17912" y="49654"/>
                      <a:pt x="17912" y="38385"/>
                    </a:cubicBezTo>
                    <a:cubicBezTo>
                      <a:pt x="17912" y="27116"/>
                      <a:pt x="27132" y="17896"/>
                      <a:pt x="38401" y="17896"/>
                    </a:cubicBezTo>
                    <a:cubicBezTo>
                      <a:pt x="49670" y="17896"/>
                      <a:pt x="58810" y="27116"/>
                      <a:pt x="58810" y="38385"/>
                    </a:cubicBezTo>
                    <a:cubicBezTo>
                      <a:pt x="58810" y="49654"/>
                      <a:pt x="49686" y="58874"/>
                      <a:pt x="38401" y="58874"/>
                    </a:cubicBezTo>
                    <a:close/>
                    <a:moveTo>
                      <a:pt x="75538" y="47333"/>
                    </a:moveTo>
                    <a:lnTo>
                      <a:pt x="115363" y="47333"/>
                    </a:lnTo>
                    <a:cubicBezTo>
                      <a:pt x="120278" y="47333"/>
                      <a:pt x="124311" y="43299"/>
                      <a:pt x="124311" y="38385"/>
                    </a:cubicBezTo>
                    <a:cubicBezTo>
                      <a:pt x="124311" y="33471"/>
                      <a:pt x="120278" y="29437"/>
                      <a:pt x="115363" y="29437"/>
                    </a:cubicBezTo>
                    <a:lnTo>
                      <a:pt x="75538" y="29437"/>
                    </a:lnTo>
                    <a:cubicBezTo>
                      <a:pt x="71504" y="12614"/>
                      <a:pt x="56393" y="0"/>
                      <a:pt x="38305" y="0"/>
                    </a:cubicBezTo>
                    <a:cubicBezTo>
                      <a:pt x="17192" y="0"/>
                      <a:pt x="0" y="17272"/>
                      <a:pt x="0" y="38385"/>
                    </a:cubicBezTo>
                    <a:cubicBezTo>
                      <a:pt x="0" y="59499"/>
                      <a:pt x="17176" y="76770"/>
                      <a:pt x="38385" y="76770"/>
                    </a:cubicBezTo>
                    <a:cubicBezTo>
                      <a:pt x="56377" y="76770"/>
                      <a:pt x="71488" y="64157"/>
                      <a:pt x="75522" y="47333"/>
                    </a:cubicBezTo>
                    <a:close/>
                  </a:path>
                </a:pathLst>
              </a:custGeom>
              <a:solidFill>
                <a:srgbClr val="0397B2"/>
              </a:solidFill>
              <a:ln w="15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FA02B4A1-4550-7FAA-98C5-CF9FB50E9B8F}"/>
                  </a:ext>
                </a:extLst>
              </p:cNvPr>
              <p:cNvSpPr/>
              <p:nvPr/>
            </p:nvSpPr>
            <p:spPr>
              <a:xfrm>
                <a:off x="6498149" y="-805113"/>
                <a:ext cx="101845" cy="101685"/>
              </a:xfrm>
              <a:custGeom>
                <a:avLst/>
                <a:gdLst>
                  <a:gd name="connsiteX0" fmla="*/ 23963 w 101845"/>
                  <a:gd name="connsiteY0" fmla="*/ 23843 h 101685"/>
                  <a:gd name="connsiteX1" fmla="*/ 38465 w 101845"/>
                  <a:gd name="connsiteY1" fmla="*/ 17840 h 101685"/>
                  <a:gd name="connsiteX2" fmla="*/ 52968 w 101845"/>
                  <a:gd name="connsiteY2" fmla="*/ 23843 h 101685"/>
                  <a:gd name="connsiteX3" fmla="*/ 58970 w 101845"/>
                  <a:gd name="connsiteY3" fmla="*/ 38345 h 101685"/>
                  <a:gd name="connsiteX4" fmla="*/ 52968 w 101845"/>
                  <a:gd name="connsiteY4" fmla="*/ 52848 h 101685"/>
                  <a:gd name="connsiteX5" fmla="*/ 24059 w 101845"/>
                  <a:gd name="connsiteY5" fmla="*/ 52848 h 101685"/>
                  <a:gd name="connsiteX6" fmla="*/ 18056 w 101845"/>
                  <a:gd name="connsiteY6" fmla="*/ 38345 h 101685"/>
                  <a:gd name="connsiteX7" fmla="*/ 23963 w 101845"/>
                  <a:gd name="connsiteY7" fmla="*/ 23843 h 101685"/>
                  <a:gd name="connsiteX8" fmla="*/ 38369 w 101845"/>
                  <a:gd name="connsiteY8" fmla="*/ 76634 h 101685"/>
                  <a:gd name="connsiteX9" fmla="*/ 58330 w 101845"/>
                  <a:gd name="connsiteY9" fmla="*/ 70904 h 101685"/>
                  <a:gd name="connsiteX10" fmla="*/ 86519 w 101845"/>
                  <a:gd name="connsiteY10" fmla="*/ 99092 h 101685"/>
                  <a:gd name="connsiteX11" fmla="*/ 92873 w 101845"/>
                  <a:gd name="connsiteY11" fmla="*/ 101685 h 101685"/>
                  <a:gd name="connsiteX12" fmla="*/ 99228 w 101845"/>
                  <a:gd name="connsiteY12" fmla="*/ 99092 h 101685"/>
                  <a:gd name="connsiteX13" fmla="*/ 99228 w 101845"/>
                  <a:gd name="connsiteY13" fmla="*/ 86479 h 101685"/>
                  <a:gd name="connsiteX14" fmla="*/ 71040 w 101845"/>
                  <a:gd name="connsiteY14" fmla="*/ 58290 h 101685"/>
                  <a:gd name="connsiteX15" fmla="*/ 76770 w 101845"/>
                  <a:gd name="connsiteY15" fmla="*/ 38329 h 101685"/>
                  <a:gd name="connsiteX16" fmla="*/ 65501 w 101845"/>
                  <a:gd name="connsiteY16" fmla="*/ 11213 h 101685"/>
                  <a:gd name="connsiteX17" fmla="*/ 11269 w 101845"/>
                  <a:gd name="connsiteY17" fmla="*/ 11213 h 101685"/>
                  <a:gd name="connsiteX18" fmla="*/ 0 w 101845"/>
                  <a:gd name="connsiteY18" fmla="*/ 38329 h 101685"/>
                  <a:gd name="connsiteX19" fmla="*/ 11269 w 101845"/>
                  <a:gd name="connsiteY19" fmla="*/ 65445 h 101685"/>
                  <a:gd name="connsiteX20" fmla="*/ 38385 w 101845"/>
                  <a:gd name="connsiteY20" fmla="*/ 76634 h 101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01845" h="101685">
                    <a:moveTo>
                      <a:pt x="23963" y="23843"/>
                    </a:moveTo>
                    <a:cubicBezTo>
                      <a:pt x="27996" y="19809"/>
                      <a:pt x="33183" y="17840"/>
                      <a:pt x="38465" y="17840"/>
                    </a:cubicBezTo>
                    <a:cubicBezTo>
                      <a:pt x="43748" y="17840"/>
                      <a:pt x="48934" y="19809"/>
                      <a:pt x="52968" y="23843"/>
                    </a:cubicBezTo>
                    <a:cubicBezTo>
                      <a:pt x="56809" y="27684"/>
                      <a:pt x="58970" y="32887"/>
                      <a:pt x="58970" y="38345"/>
                    </a:cubicBezTo>
                    <a:cubicBezTo>
                      <a:pt x="58970" y="43804"/>
                      <a:pt x="56825" y="48910"/>
                      <a:pt x="52968" y="52848"/>
                    </a:cubicBezTo>
                    <a:cubicBezTo>
                      <a:pt x="44996" y="60819"/>
                      <a:pt x="32030" y="60819"/>
                      <a:pt x="24059" y="52848"/>
                    </a:cubicBezTo>
                    <a:cubicBezTo>
                      <a:pt x="20217" y="49006"/>
                      <a:pt x="18056" y="43804"/>
                      <a:pt x="18056" y="38345"/>
                    </a:cubicBezTo>
                    <a:cubicBezTo>
                      <a:pt x="17960" y="32791"/>
                      <a:pt x="20121" y="27700"/>
                      <a:pt x="23963" y="23843"/>
                    </a:cubicBezTo>
                    <a:close/>
                    <a:moveTo>
                      <a:pt x="38369" y="76634"/>
                    </a:moveTo>
                    <a:cubicBezTo>
                      <a:pt x="45348" y="76634"/>
                      <a:pt x="52247" y="74665"/>
                      <a:pt x="58330" y="70904"/>
                    </a:cubicBezTo>
                    <a:lnTo>
                      <a:pt x="86519" y="99092"/>
                    </a:lnTo>
                    <a:cubicBezTo>
                      <a:pt x="88311" y="100885"/>
                      <a:pt x="90552" y="101685"/>
                      <a:pt x="92873" y="101685"/>
                    </a:cubicBezTo>
                    <a:cubicBezTo>
                      <a:pt x="95194" y="101685"/>
                      <a:pt x="97435" y="100789"/>
                      <a:pt x="99228" y="99092"/>
                    </a:cubicBezTo>
                    <a:cubicBezTo>
                      <a:pt x="102718" y="95603"/>
                      <a:pt x="102718" y="89968"/>
                      <a:pt x="99228" y="86479"/>
                    </a:cubicBezTo>
                    <a:lnTo>
                      <a:pt x="71040" y="58290"/>
                    </a:lnTo>
                    <a:cubicBezTo>
                      <a:pt x="74705" y="52287"/>
                      <a:pt x="76770" y="45500"/>
                      <a:pt x="76770" y="38329"/>
                    </a:cubicBezTo>
                    <a:cubicBezTo>
                      <a:pt x="76770" y="28037"/>
                      <a:pt x="72736" y="18464"/>
                      <a:pt x="65501" y="11213"/>
                    </a:cubicBezTo>
                    <a:cubicBezTo>
                      <a:pt x="50551" y="-3738"/>
                      <a:pt x="26220" y="-3738"/>
                      <a:pt x="11269" y="11213"/>
                    </a:cubicBezTo>
                    <a:cubicBezTo>
                      <a:pt x="4018" y="18464"/>
                      <a:pt x="0" y="28133"/>
                      <a:pt x="0" y="38329"/>
                    </a:cubicBezTo>
                    <a:cubicBezTo>
                      <a:pt x="0" y="48526"/>
                      <a:pt x="4034" y="58194"/>
                      <a:pt x="11269" y="65445"/>
                    </a:cubicBezTo>
                    <a:cubicBezTo>
                      <a:pt x="18792" y="72873"/>
                      <a:pt x="28637" y="76634"/>
                      <a:pt x="38385" y="76634"/>
                    </a:cubicBezTo>
                    <a:close/>
                  </a:path>
                </a:pathLst>
              </a:custGeom>
              <a:solidFill>
                <a:srgbClr val="0397B2"/>
              </a:solidFill>
              <a:ln w="158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29821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FABC86A-7828-6075-2225-964CAA5AE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A61126-C4D0-3A29-25A1-D6E6800AB6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CE3439-0B2E-DD42-A1C6-EC811F21EB2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C3B5F6-EDC5-D181-3EA4-9BC5CC401C6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Confidential - Do not distribute</a:t>
            </a:r>
            <a:endParaRPr lang="en-US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DA21A6AE-356F-B386-A009-1F5047309E0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13262" y="1096885"/>
            <a:ext cx="5777885" cy="2499092"/>
          </a:xfrm>
          <a:prstGeom prst="rect">
            <a:avLst/>
          </a:prstGeom>
          <a:gradFill flip="none" rotWithShape="1">
            <a:gsLst>
              <a:gs pos="54000">
                <a:srgbClr val="FFFFFF"/>
              </a:gs>
              <a:gs pos="0">
                <a:srgbClr val="51BA6F">
                  <a:lumMod val="20000"/>
                  <a:lumOff val="8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182880" tIns="91440" rIns="182880" numCol="2" spcCol="91440"/>
          <a:lstStyle>
            <a:lvl1pPr marL="282568" marR="0" indent="-282568" algn="l" defTabSz="457189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 lang="en-US" sz="1950" kern="12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189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1BA6F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Title</a:t>
            </a:r>
          </a:p>
          <a:p>
            <a:pPr marL="285750" marR="0" lvl="0" indent="-285750" defTabSz="609585" fontAlgn="auto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51BA6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/>
              <a:t>A</a:t>
            </a:r>
          </a:p>
          <a:p>
            <a:pPr marL="285750" marR="0" lvl="0" indent="-285750" defTabSz="609585" fontAlgn="auto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51BA6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/>
              <a:t>B</a:t>
            </a:r>
          </a:p>
          <a:p>
            <a:pPr marL="285750" marR="0" lvl="0" indent="-285750" defTabSz="609585" fontAlgn="auto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51BA6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DB3029F3-BA85-A3F1-F00F-38779AB49C1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13264" y="3616457"/>
            <a:ext cx="5782735" cy="2635483"/>
          </a:xfrm>
          <a:prstGeom prst="rect">
            <a:avLst/>
          </a:prstGeom>
          <a:gradFill flip="none" rotWithShape="1">
            <a:gsLst>
              <a:gs pos="54000">
                <a:srgbClr val="FFFFFF"/>
              </a:gs>
              <a:gs pos="0">
                <a:srgbClr val="2D4050">
                  <a:lumMod val="14409"/>
                  <a:lumOff val="85591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182880" tIns="91440" rIns="182880"/>
          <a:lstStyle>
            <a:defPPr>
              <a:defRPr lang="en-US"/>
            </a:defPPr>
            <a:lvl1pPr marR="0" indent="0" defTabSz="457189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marR="0" indent="0"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marR="0" indent="0"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marR="0" indent="0"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marR="0" indent="0"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514537" indent="-228594" defTabSz="457189">
              <a:spcBef>
                <a:spcPct val="20000"/>
              </a:spcBef>
              <a:buFont typeface="Arial"/>
              <a:buChar char="•"/>
              <a:defRPr sz="2000"/>
            </a:lvl6pPr>
            <a:lvl7pPr marL="2971726" indent="-228594" defTabSz="457189">
              <a:spcBef>
                <a:spcPct val="20000"/>
              </a:spcBef>
              <a:buFont typeface="Arial"/>
              <a:buChar char="•"/>
              <a:defRPr sz="2000"/>
            </a:lvl7pPr>
            <a:lvl8pPr marL="3428915" indent="-228594" defTabSz="457189">
              <a:spcBef>
                <a:spcPct val="20000"/>
              </a:spcBef>
              <a:buFont typeface="Arial"/>
              <a:buChar char="•"/>
              <a:defRPr sz="2000"/>
            </a:lvl8pPr>
            <a:lvl9pPr marL="3886103" indent="-228594" defTabSz="457189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>
              <a:buClr>
                <a:srgbClr val="51BA6F"/>
              </a:buClr>
              <a:defRPr/>
            </a:pP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</a:rPr>
              <a:t>Title</a:t>
            </a:r>
          </a:p>
          <a:p>
            <a:pPr marL="285750" indent="-285750" defTabSz="609585">
              <a:spcBef>
                <a:spcPts val="300"/>
              </a:spcBef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</a:p>
          <a:p>
            <a:pPr marL="285750" indent="-285750" defTabSz="609585">
              <a:spcBef>
                <a:spcPts val="300"/>
              </a:spcBef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</a:t>
            </a:r>
          </a:p>
          <a:p>
            <a:pPr marL="285750" indent="-285750" defTabSz="609585">
              <a:spcBef>
                <a:spcPts val="300"/>
              </a:spcBef>
              <a:buClr>
                <a:schemeClr val="tx2">
                  <a:lumMod val="60000"/>
                  <a:lumOff val="4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5B6D57B3-DCE5-D60F-B8EB-90A4ABBEA35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095999" y="3616454"/>
            <a:ext cx="5782738" cy="2635489"/>
          </a:xfrm>
          <a:prstGeom prst="rect">
            <a:avLst/>
          </a:prstGeom>
          <a:gradFill flip="none" rotWithShape="1">
            <a:gsLst>
              <a:gs pos="54000">
                <a:srgbClr val="FFFFFF"/>
              </a:gs>
              <a:gs pos="0">
                <a:srgbClr val="7A52DD">
                  <a:alpha val="26151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182880" tIns="91440" rIns="182880"/>
          <a:lstStyle>
            <a:lvl1pPr marL="282568" marR="0" indent="-282568" algn="l" defTabSz="457189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30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 lang="en-US" sz="1950" kern="12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600"/>
              </a:spcBef>
              <a:spcAft>
                <a:spcPts val="0"/>
              </a:spcAft>
              <a:buClr>
                <a:srgbClr val="51BA6F"/>
              </a:buClr>
              <a:buNone/>
              <a:defRPr/>
            </a:pPr>
            <a:r>
              <a:rPr lang="en-US" sz="1600" b="1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</a:rPr>
              <a:t>Title</a:t>
            </a:r>
          </a:p>
          <a:p>
            <a:pPr marL="285750" lvl="0" indent="-285750" defTabSz="609585">
              <a:spcBef>
                <a:spcPts val="300"/>
              </a:spcBef>
              <a:spcAft>
                <a:spcPts val="0"/>
              </a:spcAft>
              <a:buClr>
                <a:srgbClr val="7A52DD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A</a:t>
            </a:r>
          </a:p>
          <a:p>
            <a:pPr marL="285750" lvl="0" indent="-285750" defTabSz="609585">
              <a:spcBef>
                <a:spcPts val="300"/>
              </a:spcBef>
              <a:spcAft>
                <a:spcPts val="0"/>
              </a:spcAft>
              <a:buClr>
                <a:srgbClr val="7A52DD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B</a:t>
            </a:r>
          </a:p>
          <a:p>
            <a:pPr marL="285750" lvl="0" indent="-285750" defTabSz="609585">
              <a:spcBef>
                <a:spcPts val="300"/>
              </a:spcBef>
              <a:spcAft>
                <a:spcPts val="0"/>
              </a:spcAft>
              <a:buClr>
                <a:srgbClr val="7A52DD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C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F0BE065D-D883-CD52-94DB-7999180FF1B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091147" y="1130457"/>
            <a:ext cx="5777884" cy="2499092"/>
          </a:xfrm>
          <a:prstGeom prst="rect">
            <a:avLst/>
          </a:prstGeom>
          <a:gradFill flip="none" rotWithShape="1">
            <a:gsLst>
              <a:gs pos="54000">
                <a:srgbClr val="FFFFFF"/>
              </a:gs>
              <a:gs pos="0">
                <a:schemeClr val="bg1">
                  <a:lumMod val="75000"/>
                  <a:alpha val="48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182880" tIns="91440" rIns="182880"/>
          <a:lstStyle>
            <a:defPPr>
              <a:defRPr lang="en-US"/>
            </a:defPPr>
            <a:lvl1pPr marR="0" indent="0" defTabSz="457189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marR="0" indent="0"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5800" marR="0" indent="0"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700" marR="0" indent="0"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371600" marR="0" indent="0"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2514537" indent="-228594" defTabSz="457189">
              <a:spcBef>
                <a:spcPct val="20000"/>
              </a:spcBef>
              <a:buFont typeface="Arial"/>
              <a:buChar char="•"/>
              <a:defRPr sz="2000"/>
            </a:lvl6pPr>
            <a:lvl7pPr marL="2971726" indent="-228594" defTabSz="457189">
              <a:spcBef>
                <a:spcPct val="20000"/>
              </a:spcBef>
              <a:buFont typeface="Arial"/>
              <a:buChar char="•"/>
              <a:defRPr sz="2000"/>
            </a:lvl7pPr>
            <a:lvl8pPr marL="3428915" indent="-228594" defTabSz="457189">
              <a:spcBef>
                <a:spcPct val="20000"/>
              </a:spcBef>
              <a:buFont typeface="Arial"/>
              <a:buChar char="•"/>
              <a:defRPr sz="2000"/>
            </a:lvl8pPr>
            <a:lvl9pPr marL="3886103" indent="-228594" defTabSz="457189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0">
              <a:buClr>
                <a:srgbClr val="51BA6F"/>
              </a:buClr>
              <a:defRPr/>
            </a:pPr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  <a:latin typeface="Century Gothic" panose="020B0502020202020204" pitchFamily="34" charset="0"/>
              </a:rPr>
              <a:t>Title</a:t>
            </a:r>
          </a:p>
          <a:p>
            <a:pPr marL="285750" lvl="0" indent="-285750" defTabSz="609585">
              <a:spcBef>
                <a:spcPts val="300"/>
              </a:spcBef>
              <a:buClr>
                <a:schemeClr val="bg2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</a:p>
          <a:p>
            <a:pPr marL="285750" lvl="0" indent="-285750" defTabSz="609585">
              <a:spcBef>
                <a:spcPts val="300"/>
              </a:spcBef>
              <a:buClr>
                <a:schemeClr val="bg2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</a:t>
            </a:r>
          </a:p>
          <a:p>
            <a:pPr marL="285750" lvl="0" indent="-285750" defTabSz="609585">
              <a:spcBef>
                <a:spcPts val="300"/>
              </a:spcBef>
              <a:buClr>
                <a:schemeClr val="bg2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4891835-A780-1487-FBC1-905640B021C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313263" y="3616453"/>
            <a:ext cx="11565474" cy="0"/>
          </a:xfrm>
          <a:prstGeom prst="line">
            <a:avLst/>
          </a:prstGeom>
          <a:noFill/>
          <a:ln w="12700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3B684BA-DA50-01EB-5F9C-66B7B99202F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6093576" y="1117365"/>
            <a:ext cx="0" cy="5134578"/>
          </a:xfrm>
          <a:prstGeom prst="line">
            <a:avLst/>
          </a:prstGeom>
          <a:noFill/>
          <a:ln w="12700" cap="flat" cmpd="sng" algn="ctr">
            <a:solidFill>
              <a:srgbClr val="FFFFFF">
                <a:lumMod val="65000"/>
              </a:srgbClr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3081644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53B92A5-F52D-0688-A6E8-82701D439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5819A5-35F5-C758-8BE5-07683712D0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CE3439-0B2E-DD42-A1C6-EC811F21EB2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EAF4D-FF75-5F0E-CB56-BB054EE5C27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Confidential - Do not distribute</a:t>
            </a:r>
            <a:endParaRPr lang="en-US" dirty="0"/>
          </a:p>
        </p:txBody>
      </p:sp>
      <p:graphicFrame>
        <p:nvGraphicFramePr>
          <p:cNvPr id="21" name="Table 11">
            <a:extLst>
              <a:ext uri="{FF2B5EF4-FFF2-40B4-BE49-F238E27FC236}">
                <a16:creationId xmlns:a16="http://schemas.microsoft.com/office/drawing/2014/main" id="{2FE077B2-AD28-C97A-A704-607637657A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214560"/>
              </p:ext>
            </p:extLst>
          </p:nvPr>
        </p:nvGraphicFramePr>
        <p:xfrm>
          <a:off x="591879" y="1076675"/>
          <a:ext cx="2656114" cy="2508146"/>
        </p:xfrm>
        <a:graphic>
          <a:graphicData uri="http://schemas.openxmlformats.org/drawingml/2006/table">
            <a:tbl>
              <a:tblPr/>
              <a:tblGrid>
                <a:gridCol w="2656114">
                  <a:extLst>
                    <a:ext uri="{9D8B030D-6E8A-4147-A177-3AD203B41FA5}">
                      <a16:colId xmlns:a16="http://schemas.microsoft.com/office/drawing/2014/main" val="3447612709"/>
                    </a:ext>
                  </a:extLst>
                </a:gridCol>
              </a:tblGrid>
              <a:tr h="365308"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</a:rPr>
                        <a:t>Title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4E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474873"/>
                  </a:ext>
                </a:extLst>
              </a:tr>
              <a:tr h="2142838"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37160" indent="-13716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A</a:t>
                      </a:r>
                    </a:p>
                    <a:p>
                      <a:pPr marL="137160" indent="-13716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B</a:t>
                      </a:r>
                    </a:p>
                    <a:p>
                      <a:pPr marL="137160" indent="-13716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C</a:t>
                      </a:r>
                    </a:p>
                  </a:txBody>
                  <a:tcPr marT="91440" marB="9144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  <a:alpha val="5032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503930"/>
                  </a:ext>
                </a:extLst>
              </a:tr>
            </a:tbl>
          </a:graphicData>
        </a:graphic>
      </p:graphicFrame>
      <p:graphicFrame>
        <p:nvGraphicFramePr>
          <p:cNvPr id="24" name="Table 11">
            <a:extLst>
              <a:ext uri="{FF2B5EF4-FFF2-40B4-BE49-F238E27FC236}">
                <a16:creationId xmlns:a16="http://schemas.microsoft.com/office/drawing/2014/main" id="{EC6745AE-4507-C976-F209-29B96FF02F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405786"/>
              </p:ext>
            </p:extLst>
          </p:nvPr>
        </p:nvGraphicFramePr>
        <p:xfrm>
          <a:off x="591879" y="3764792"/>
          <a:ext cx="2656114" cy="2508146"/>
        </p:xfrm>
        <a:graphic>
          <a:graphicData uri="http://schemas.openxmlformats.org/drawingml/2006/table">
            <a:tbl>
              <a:tblPr/>
              <a:tblGrid>
                <a:gridCol w="2656114">
                  <a:extLst>
                    <a:ext uri="{9D8B030D-6E8A-4147-A177-3AD203B41FA5}">
                      <a16:colId xmlns:a16="http://schemas.microsoft.com/office/drawing/2014/main" val="3447612709"/>
                    </a:ext>
                  </a:extLst>
                </a:gridCol>
              </a:tblGrid>
              <a:tr h="420807"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1600" b="0" kern="1200" dirty="0">
                          <a:solidFill>
                            <a:schemeClr val="bg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Title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474873"/>
                  </a:ext>
                </a:extLst>
              </a:tr>
              <a:tr h="2087339"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37160" indent="-137160" algn="l" defTabSz="609585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</a:p>
                    <a:p>
                      <a:pPr marL="137160" indent="-137160" algn="l" defTabSz="609585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</a:p>
                    <a:p>
                      <a:pPr marL="137160" indent="-137160" algn="l" defTabSz="609585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</a:p>
                  </a:txBody>
                  <a:tcPr marT="91440" marB="9144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  <a:alpha val="27655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503930"/>
                  </a:ext>
                </a:extLst>
              </a:tr>
            </a:tbl>
          </a:graphicData>
        </a:graphic>
      </p:graphicFrame>
      <p:graphicFrame>
        <p:nvGraphicFramePr>
          <p:cNvPr id="28" name="Table 11">
            <a:extLst>
              <a:ext uri="{FF2B5EF4-FFF2-40B4-BE49-F238E27FC236}">
                <a16:creationId xmlns:a16="http://schemas.microsoft.com/office/drawing/2014/main" id="{6F8615D2-BA6C-3516-6AB7-D41E0F0158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258640"/>
              </p:ext>
            </p:extLst>
          </p:nvPr>
        </p:nvGraphicFramePr>
        <p:xfrm>
          <a:off x="3371086" y="1076675"/>
          <a:ext cx="2656114" cy="2508146"/>
        </p:xfrm>
        <a:graphic>
          <a:graphicData uri="http://schemas.openxmlformats.org/drawingml/2006/table">
            <a:tbl>
              <a:tblPr/>
              <a:tblGrid>
                <a:gridCol w="2656114">
                  <a:extLst>
                    <a:ext uri="{9D8B030D-6E8A-4147-A177-3AD203B41FA5}">
                      <a16:colId xmlns:a16="http://schemas.microsoft.com/office/drawing/2014/main" val="3447612709"/>
                    </a:ext>
                  </a:extLst>
                </a:gridCol>
              </a:tblGrid>
              <a:tr h="365308"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1600" b="0" kern="1200" dirty="0">
                          <a:solidFill>
                            <a:schemeClr val="bg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Title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474873"/>
                  </a:ext>
                </a:extLst>
              </a:tr>
              <a:tr h="2142838"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37160" indent="-137160" algn="l" defTabSz="609585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</a:p>
                    <a:p>
                      <a:pPr marL="137160" indent="-137160" algn="l" defTabSz="609585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</a:p>
                    <a:p>
                      <a:pPr marL="137160" indent="-137160" algn="l" defTabSz="609585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</a:p>
                  </a:txBody>
                  <a:tcPr marT="91440" marB="9144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>
                        <a:alpha val="834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503930"/>
                  </a:ext>
                </a:extLst>
              </a:tr>
            </a:tbl>
          </a:graphicData>
        </a:graphic>
      </p:graphicFrame>
      <p:graphicFrame>
        <p:nvGraphicFramePr>
          <p:cNvPr id="29" name="Table 11">
            <a:extLst>
              <a:ext uri="{FF2B5EF4-FFF2-40B4-BE49-F238E27FC236}">
                <a16:creationId xmlns:a16="http://schemas.microsoft.com/office/drawing/2014/main" id="{435173E8-3A32-890F-0AD4-0243DDE166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646265"/>
              </p:ext>
            </p:extLst>
          </p:nvPr>
        </p:nvGraphicFramePr>
        <p:xfrm>
          <a:off x="3371086" y="3764792"/>
          <a:ext cx="2656114" cy="2508146"/>
        </p:xfrm>
        <a:graphic>
          <a:graphicData uri="http://schemas.openxmlformats.org/drawingml/2006/table">
            <a:tbl>
              <a:tblPr/>
              <a:tblGrid>
                <a:gridCol w="2656114">
                  <a:extLst>
                    <a:ext uri="{9D8B030D-6E8A-4147-A177-3AD203B41FA5}">
                      <a16:colId xmlns:a16="http://schemas.microsoft.com/office/drawing/2014/main" val="3447612709"/>
                    </a:ext>
                  </a:extLst>
                </a:gridCol>
              </a:tblGrid>
              <a:tr h="420807"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1600" b="0" kern="1200" dirty="0">
                          <a:solidFill>
                            <a:schemeClr val="bg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Title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474873"/>
                  </a:ext>
                </a:extLst>
              </a:tr>
              <a:tr h="2087339"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37160" indent="-137160" algn="l" defTabSz="609585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</a:p>
                    <a:p>
                      <a:pPr marL="137160" indent="-137160" algn="l" defTabSz="609585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</a:p>
                    <a:p>
                      <a:pPr marL="137160" indent="-137160" algn="l" defTabSz="609585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</a:p>
                  </a:txBody>
                  <a:tcPr marT="91440" marB="9144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50000"/>
                        <a:alpha val="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503930"/>
                  </a:ext>
                </a:extLst>
              </a:tr>
            </a:tbl>
          </a:graphicData>
        </a:graphic>
      </p:graphicFrame>
      <p:graphicFrame>
        <p:nvGraphicFramePr>
          <p:cNvPr id="30" name="Table 11">
            <a:extLst>
              <a:ext uri="{FF2B5EF4-FFF2-40B4-BE49-F238E27FC236}">
                <a16:creationId xmlns:a16="http://schemas.microsoft.com/office/drawing/2014/main" id="{B1B19138-6940-D826-7A05-799E246803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509932"/>
              </p:ext>
            </p:extLst>
          </p:nvPr>
        </p:nvGraphicFramePr>
        <p:xfrm>
          <a:off x="6150293" y="1076675"/>
          <a:ext cx="2656114" cy="2508146"/>
        </p:xfrm>
        <a:graphic>
          <a:graphicData uri="http://schemas.openxmlformats.org/drawingml/2006/table">
            <a:tbl>
              <a:tblPr/>
              <a:tblGrid>
                <a:gridCol w="2656114">
                  <a:extLst>
                    <a:ext uri="{9D8B030D-6E8A-4147-A177-3AD203B41FA5}">
                      <a16:colId xmlns:a16="http://schemas.microsoft.com/office/drawing/2014/main" val="3447612709"/>
                    </a:ext>
                  </a:extLst>
                </a:gridCol>
              </a:tblGrid>
              <a:tr h="365308"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1600" b="0" kern="1200" dirty="0">
                          <a:solidFill>
                            <a:schemeClr val="bg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Title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474873"/>
                  </a:ext>
                </a:extLst>
              </a:tr>
              <a:tr h="2142838"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37160" indent="-137160" algn="l" defTabSz="609585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</a:p>
                    <a:p>
                      <a:pPr marL="137160" indent="-137160" algn="l" defTabSz="609585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</a:p>
                    <a:p>
                      <a:pPr marL="137160" indent="-137160" algn="l" defTabSz="609585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</a:p>
                  </a:txBody>
                  <a:tcPr marT="91440" marB="9144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BA6F">
                        <a:lumMod val="20000"/>
                        <a:lumOff val="80000"/>
                        <a:alpha val="5032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503930"/>
                  </a:ext>
                </a:extLst>
              </a:tr>
            </a:tbl>
          </a:graphicData>
        </a:graphic>
      </p:graphicFrame>
      <p:graphicFrame>
        <p:nvGraphicFramePr>
          <p:cNvPr id="31" name="Table 11">
            <a:extLst>
              <a:ext uri="{FF2B5EF4-FFF2-40B4-BE49-F238E27FC236}">
                <a16:creationId xmlns:a16="http://schemas.microsoft.com/office/drawing/2014/main" id="{687E8285-D821-2FCF-485F-B140AF7C47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184947"/>
              </p:ext>
            </p:extLst>
          </p:nvPr>
        </p:nvGraphicFramePr>
        <p:xfrm>
          <a:off x="6150293" y="3764792"/>
          <a:ext cx="2656114" cy="2508146"/>
        </p:xfrm>
        <a:graphic>
          <a:graphicData uri="http://schemas.openxmlformats.org/drawingml/2006/table">
            <a:tbl>
              <a:tblPr/>
              <a:tblGrid>
                <a:gridCol w="2656114">
                  <a:extLst>
                    <a:ext uri="{9D8B030D-6E8A-4147-A177-3AD203B41FA5}">
                      <a16:colId xmlns:a16="http://schemas.microsoft.com/office/drawing/2014/main" val="3447612709"/>
                    </a:ext>
                  </a:extLst>
                </a:gridCol>
              </a:tblGrid>
              <a:tr h="420807"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1600" b="0" kern="1200" dirty="0">
                          <a:solidFill>
                            <a:schemeClr val="bg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Title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474873"/>
                  </a:ext>
                </a:extLst>
              </a:tr>
              <a:tr h="2087339"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37160" indent="-137160" algn="l" defTabSz="609585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</a:p>
                    <a:p>
                      <a:pPr marL="137160" indent="-137160" algn="l" defTabSz="609585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</a:p>
                    <a:p>
                      <a:pPr marL="137160" indent="-137160" algn="l" defTabSz="609585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</a:p>
                  </a:txBody>
                  <a:tcPr marT="91440" marB="9144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  <a:alpha val="1262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503930"/>
                  </a:ext>
                </a:extLst>
              </a:tr>
            </a:tbl>
          </a:graphicData>
        </a:graphic>
      </p:graphicFrame>
      <p:graphicFrame>
        <p:nvGraphicFramePr>
          <p:cNvPr id="32" name="Table 11">
            <a:extLst>
              <a:ext uri="{FF2B5EF4-FFF2-40B4-BE49-F238E27FC236}">
                <a16:creationId xmlns:a16="http://schemas.microsoft.com/office/drawing/2014/main" id="{EBBBF744-8AC6-EDB5-27AC-2BF7DC5E93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858602"/>
              </p:ext>
            </p:extLst>
          </p:nvPr>
        </p:nvGraphicFramePr>
        <p:xfrm>
          <a:off x="8929500" y="1076675"/>
          <a:ext cx="2656114" cy="2508146"/>
        </p:xfrm>
        <a:graphic>
          <a:graphicData uri="http://schemas.openxmlformats.org/drawingml/2006/table">
            <a:tbl>
              <a:tblPr/>
              <a:tblGrid>
                <a:gridCol w="2656114">
                  <a:extLst>
                    <a:ext uri="{9D8B030D-6E8A-4147-A177-3AD203B41FA5}">
                      <a16:colId xmlns:a16="http://schemas.microsoft.com/office/drawing/2014/main" val="3447612709"/>
                    </a:ext>
                  </a:extLst>
                </a:gridCol>
              </a:tblGrid>
              <a:tr h="365308"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1600" b="0" kern="1200" dirty="0">
                          <a:solidFill>
                            <a:schemeClr val="bg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Title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474873"/>
                  </a:ext>
                </a:extLst>
              </a:tr>
              <a:tr h="2142838"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37160" indent="-137160" algn="l" defTabSz="609585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</a:p>
                    <a:p>
                      <a:pPr marL="137160" indent="-137160" algn="l" defTabSz="609585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</a:p>
                    <a:p>
                      <a:pPr marL="137160" indent="-137160" algn="l" defTabSz="609585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</a:p>
                  </a:txBody>
                  <a:tcPr marT="91440" marB="9144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  <a:alpha val="11345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503930"/>
                  </a:ext>
                </a:extLst>
              </a:tr>
            </a:tbl>
          </a:graphicData>
        </a:graphic>
      </p:graphicFrame>
      <p:graphicFrame>
        <p:nvGraphicFramePr>
          <p:cNvPr id="33" name="Table 11">
            <a:extLst>
              <a:ext uri="{FF2B5EF4-FFF2-40B4-BE49-F238E27FC236}">
                <a16:creationId xmlns:a16="http://schemas.microsoft.com/office/drawing/2014/main" id="{553475C9-DE2E-4756-88E2-156200138A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09425"/>
              </p:ext>
            </p:extLst>
          </p:nvPr>
        </p:nvGraphicFramePr>
        <p:xfrm>
          <a:off x="8929500" y="3764792"/>
          <a:ext cx="2656114" cy="2508146"/>
        </p:xfrm>
        <a:graphic>
          <a:graphicData uri="http://schemas.openxmlformats.org/drawingml/2006/table">
            <a:tbl>
              <a:tblPr/>
              <a:tblGrid>
                <a:gridCol w="2656114">
                  <a:extLst>
                    <a:ext uri="{9D8B030D-6E8A-4147-A177-3AD203B41FA5}">
                      <a16:colId xmlns:a16="http://schemas.microsoft.com/office/drawing/2014/main" val="3447612709"/>
                    </a:ext>
                  </a:extLst>
                </a:gridCol>
              </a:tblGrid>
              <a:tr h="420807"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1600" b="0" kern="1200" dirty="0">
                          <a:solidFill>
                            <a:schemeClr val="bg1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Title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474873"/>
                  </a:ext>
                </a:extLst>
              </a:tr>
              <a:tr h="2087339">
                <a:tc>
                  <a:txBody>
                    <a:bodyPr/>
                    <a:lstStyle>
                      <a:lvl1pPr marL="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609585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219170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82875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43833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047924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3657509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4267093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4876678" algn="l" defTabSz="609585" rtl="0" eaLnBrk="1" latinLnBrk="0" hangingPunct="1">
                        <a:defRPr sz="24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37160" indent="-137160" algn="l" defTabSz="609585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</a:p>
                    <a:p>
                      <a:pPr marL="137160" indent="-137160" algn="l" defTabSz="609585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</a:p>
                    <a:p>
                      <a:pPr marL="137160" indent="-137160" algn="l" defTabSz="609585" rtl="0" eaLnBrk="1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</a:p>
                  </a:txBody>
                  <a:tcPr marT="91440" marB="9144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63595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503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553747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Theme">
  <a:themeElements>
    <a:clrScheme name="MediSpend">
      <a:dk1>
        <a:sysClr val="windowText" lastClr="000000"/>
      </a:dk1>
      <a:lt1>
        <a:sysClr val="window" lastClr="FFFFFF"/>
      </a:lt1>
      <a:dk2>
        <a:srgbClr val="2D4050"/>
      </a:dk2>
      <a:lt2>
        <a:srgbClr val="D8D8D8"/>
      </a:lt2>
      <a:accent1>
        <a:srgbClr val="51BA6F"/>
      </a:accent1>
      <a:accent2>
        <a:srgbClr val="007EAF"/>
      </a:accent2>
      <a:accent3>
        <a:srgbClr val="FDBC4E"/>
      </a:accent3>
      <a:accent4>
        <a:srgbClr val="1FC4F4"/>
      </a:accent4>
      <a:accent5>
        <a:srgbClr val="ED7D23"/>
      </a:accent5>
      <a:accent6>
        <a:srgbClr val="D35829"/>
      </a:accent6>
      <a:hlink>
        <a:srgbClr val="808C8C"/>
      </a:hlink>
      <a:folHlink>
        <a:srgbClr val="17839B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9_Default Theme">
  <a:themeElements>
    <a:clrScheme name="MediSpend">
      <a:dk1>
        <a:sysClr val="windowText" lastClr="000000"/>
      </a:dk1>
      <a:lt1>
        <a:sysClr val="window" lastClr="FFFFFF"/>
      </a:lt1>
      <a:dk2>
        <a:srgbClr val="2D4050"/>
      </a:dk2>
      <a:lt2>
        <a:srgbClr val="D8D8D8"/>
      </a:lt2>
      <a:accent1>
        <a:srgbClr val="51BA6F"/>
      </a:accent1>
      <a:accent2>
        <a:srgbClr val="007EAF"/>
      </a:accent2>
      <a:accent3>
        <a:srgbClr val="FDBC4E"/>
      </a:accent3>
      <a:accent4>
        <a:srgbClr val="1FC4F4"/>
      </a:accent4>
      <a:accent5>
        <a:srgbClr val="ED7D23"/>
      </a:accent5>
      <a:accent6>
        <a:srgbClr val="D35829"/>
      </a:accent6>
      <a:hlink>
        <a:srgbClr val="808C8C"/>
      </a:hlink>
      <a:folHlink>
        <a:srgbClr val="17839B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351A769B94C34C85ECFBED6D004CE3" ma:contentTypeVersion="8" ma:contentTypeDescription="Create a new document." ma:contentTypeScope="" ma:versionID="8a704dc7e1595fe823ee8784d54bdd35">
  <xsd:schema xmlns:xsd="http://www.w3.org/2001/XMLSchema" xmlns:xs="http://www.w3.org/2001/XMLSchema" xmlns:p="http://schemas.microsoft.com/office/2006/metadata/properties" xmlns:ns2="c35d5e60-177d-4cfc-8cfb-488a9b77dbd7" xmlns:ns3="be86721d-270e-4e16-9755-61e4cc06b74e" targetNamespace="http://schemas.microsoft.com/office/2006/metadata/properties" ma:root="true" ma:fieldsID="d2ca1da8d6c7fb24ce0bfe917dd7ca43" ns2:_="" ns3:_="">
    <xsd:import namespace="c35d5e60-177d-4cfc-8cfb-488a9b77dbd7"/>
    <xsd:import namespace="be86721d-270e-4e16-9755-61e4cc06b7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5d5e60-177d-4cfc-8cfb-488a9b77db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86721d-270e-4e16-9755-61e4cc06b74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046E47B-484A-41E4-8ED1-CBD8285AB423}">
  <ds:schemaRefs>
    <ds:schemaRef ds:uri="http://schemas.microsoft.com/office/2006/metadata/properties"/>
    <ds:schemaRef ds:uri="c35d5e60-177d-4cfc-8cfb-488a9b77dbd7"/>
    <ds:schemaRef ds:uri="http://schemas.microsoft.com/office/infopath/2007/PartnerControls"/>
    <ds:schemaRef ds:uri="http://purl.org/dc/dcmitype/"/>
    <ds:schemaRef ds:uri="be86721d-270e-4e16-9755-61e4cc06b74e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BEBC1F4-FBF0-481F-9A43-DBF3D98FAED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65D2B5-BE3A-43CE-9A5F-FEF744C6FC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5d5e60-177d-4cfc-8cfb-488a9b77dbd7"/>
    <ds:schemaRef ds:uri="be86721d-270e-4e16-9755-61e4cc06b7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134538</TotalTime>
  <Words>93</Words>
  <Application>Microsoft Macintosh PowerPoint</Application>
  <PresentationFormat>Widescreen</PresentationFormat>
  <Paragraphs>80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Century Gothic</vt:lpstr>
      <vt:lpstr>Wingdings</vt:lpstr>
      <vt:lpstr>1_Default Theme</vt:lpstr>
      <vt:lpstr>9_Default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Michaeline Daboul</dc:creator>
  <cp:lastModifiedBy>Lauren Imbrogno</cp:lastModifiedBy>
  <cp:revision>46</cp:revision>
  <cp:lastPrinted>2021-05-07T00:25:28Z</cp:lastPrinted>
  <dcterms:created xsi:type="dcterms:W3CDTF">2019-01-15T19:12:05Z</dcterms:created>
  <dcterms:modified xsi:type="dcterms:W3CDTF">2026-01-13T17:17:36Z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0x010100A9351A769B94C34C85ECFBED6D004CE3</vt:lpwstr>
  </property>
  <property fmtid="{D5CDD505-2E9C-101B-9397-08002B2CF9AE}" pid="3" name="MediaServiceImageTags">
    <vt:lpwstr/>
  </property>
</Properties>
</file>